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6"/>
  </p:notesMasterIdLst>
  <p:sldIdLst>
    <p:sldId id="263" r:id="rId2"/>
    <p:sldId id="265" r:id="rId3"/>
    <p:sldId id="261" r:id="rId4"/>
    <p:sldId id="364" r:id="rId5"/>
    <p:sldId id="363" r:id="rId6"/>
    <p:sldId id="365" r:id="rId7"/>
    <p:sldId id="366" r:id="rId8"/>
    <p:sldId id="367" r:id="rId9"/>
    <p:sldId id="379" r:id="rId10"/>
    <p:sldId id="368" r:id="rId11"/>
    <p:sldId id="370" r:id="rId12"/>
    <p:sldId id="371" r:id="rId13"/>
    <p:sldId id="378" r:id="rId14"/>
    <p:sldId id="372" r:id="rId15"/>
    <p:sldId id="373" r:id="rId16"/>
    <p:sldId id="376" r:id="rId17"/>
    <p:sldId id="377" r:id="rId18"/>
    <p:sldId id="375" r:id="rId19"/>
    <p:sldId id="374" r:id="rId20"/>
    <p:sldId id="380" r:id="rId21"/>
    <p:sldId id="369" r:id="rId22"/>
    <p:sldId id="381" r:id="rId23"/>
    <p:sldId id="382" r:id="rId24"/>
    <p:sldId id="383" r:id="rId25"/>
    <p:sldId id="384" r:id="rId26"/>
    <p:sldId id="319" r:id="rId27"/>
    <p:sldId id="388" r:id="rId28"/>
    <p:sldId id="385" r:id="rId29"/>
    <p:sldId id="386" r:id="rId30"/>
    <p:sldId id="387" r:id="rId31"/>
    <p:sldId id="389" r:id="rId32"/>
    <p:sldId id="390" r:id="rId33"/>
    <p:sldId id="391" r:id="rId34"/>
    <p:sldId id="392" r:id="rId35"/>
  </p:sldIdLst>
  <p:sldSz cx="12192000" cy="6858000"/>
  <p:notesSz cx="6858000" cy="9144000"/>
  <p:embeddedFontLst>
    <p:embeddedFont>
      <p:font typeface="Elephant" pitchFamily="18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app=desktop&amp;v=JzTe4LCI_Ec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app=desktop&amp;v=JzTe4LCI_Ec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Antisemitizam se širio snažnom i učinkovitom propagandom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dirty="0">
              <a:solidFill>
                <a:schemeClr val="tx1"/>
              </a:solidFill>
              <a:effectLst/>
            </a:rPr>
            <a:t>Temelj je bila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Hitlerova knjiga „</a:t>
          </a:r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Mein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Kampf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hr-HR" sz="4000" dirty="0"/>
            <a:t> kao obavezna literatura u nacističkoj Njemačkoj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b="0" i="0" dirty="0"/>
            <a:t>Njemačka je provodila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genocid</a:t>
          </a:r>
          <a:endParaRPr lang="en-US" sz="32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Osnovani su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koncentracijski logori, radni logori i geta</a:t>
          </a:r>
          <a:r>
            <a:rPr lang="hr-HR" sz="4000" b="0" i="0" dirty="0"/>
            <a:t>,</a:t>
          </a:r>
          <a:r>
            <a:rPr lang="hr-HR" sz="4000" b="1" i="0" dirty="0"/>
            <a:t> </a:t>
          </a:r>
          <a:r>
            <a:rPr lang="hr-HR" sz="4000" dirty="0"/>
            <a:t>označavanje Židova u javnosti, oduzimanje građanskih prava i privatnog vlasništva, masovno uništenje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Geto</a:t>
          </a:r>
          <a:r>
            <a:rPr lang="hr-HR" sz="3600" b="0" i="0" dirty="0"/>
            <a:t> – dijelovi gradova posve odvojeni (bodljikavom žicom i zidovima) od ostatka svijeta</a:t>
          </a:r>
          <a:endParaRPr lang="en-US" sz="36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 </a:t>
          </a:r>
          <a:r>
            <a:rPr lang="hr-HR" sz="4000" b="0" i="0" dirty="0"/>
            <a:t>Njemačka je donijela odluku 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„konačnom rješenju židovskoga pitanja”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„Logori istrebljenja”: 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Belzec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Sobibor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Treblinka,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Chelmno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Majdanek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Auschwitz-Birkenau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Procjenjuje se da je do kraja Drugoga svjetskog rata ubijeno oko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šest milijuna Židova</a:t>
          </a:r>
          <a:endParaRPr lang="en-US" sz="3200" b="0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Nijemci su često provodili osvetnička strijeljanja civilnog stanovništva –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 svakog ubijenog njemačkog vojnika strijeljali bi stotinu civila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dirty="0"/>
            <a:t>Pobjedničke vojske također su činile zločine nad Nijemcima, Talijanima i ostalim pobijeđenim narodima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0" i="0" dirty="0"/>
            <a:t>Partizani su se tijekom oslobađanja zemlje okrutno obračunavali s ratnim protivnicima, ali i mogućim budućim suparnicima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Svibanj 1945. godine </a:t>
          </a:r>
          <a:r>
            <a:rPr lang="hr-HR" sz="4000" dirty="0"/>
            <a:t>– ustaše, domobrani i civili povukli su se prema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Bleiburgu</a:t>
          </a:r>
          <a:r>
            <a:rPr lang="hr-HR" sz="4000" dirty="0"/>
            <a:t> (Austrija) kako bi se predali Britancima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Britanci su to odbili prihvatiti te su dogovorili njihovu predaju partizanskim postrojbama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Dio zarobljenika odmah je ubijen, a ostali su počeli mukotrpan i dugotrajan povratak u zemlju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„Križni put”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Antisemitizam se širio snažnom i učinkovitom propagandom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Temelj je bila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Hitlerova knjiga „</a:t>
          </a: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Mein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Kampf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hr-HR" sz="4000" kern="1200" dirty="0"/>
            <a:t> kao obavezna literatura u nacističkoj Njemačkoj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Njemačka je provodila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genocid</a:t>
          </a:r>
          <a:endParaRPr lang="en-US" sz="32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4037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403799" cy="4972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Osnovani su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koncentracijski logori, radni logori i geta</a:t>
          </a:r>
          <a:r>
            <a:rPr lang="hr-HR" sz="4000" b="0" i="0" kern="1200" dirty="0"/>
            <a:t>,</a:t>
          </a:r>
          <a:r>
            <a:rPr lang="hr-HR" sz="4000" b="1" i="0" kern="1200" dirty="0"/>
            <a:t> </a:t>
          </a:r>
          <a:r>
            <a:rPr lang="hr-HR" sz="4000" kern="1200" dirty="0"/>
            <a:t>označavanje Židova u javnosti, oduzimanje građanskih prava i privatnog vlasništva, masovno uništenje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403799" cy="49728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465683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4656839" cy="4972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Geto</a:t>
          </a:r>
          <a:r>
            <a:rPr lang="hr-HR" sz="3600" b="0" i="0" kern="1200" dirty="0"/>
            <a:t> – dijelovi gradova posve odvojeni (bodljikavom žicom i zidovima) od ostatka svijeta</a:t>
          </a:r>
          <a:endParaRPr lang="en-US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4656839" cy="497289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 </a:t>
          </a:r>
          <a:r>
            <a:rPr lang="hr-HR" sz="4000" b="0" i="0" kern="1200" dirty="0"/>
            <a:t>Njemačka je donijela odluku 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„konačnom rješenju židovskoga pitanja”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„Logori istrebljenja”: 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Belzec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Sobibor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Treblinka,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Chelmno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Majdanek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Auschwitz-Birkenau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Procjenjuje se da je do kraja Drugoga svjetskog rata ubijeno oko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šest milijuna Židova</a:t>
          </a:r>
          <a:endParaRPr lang="en-US" sz="3200" b="0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Nijemci su često provodili osvetnička strijeljanja civilnog stanovništva –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 svakog ubijenog njemačkog vojnika strijeljali bi stotinu civila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Pobjedničke vojske također su činile zločine nad Nijemcima, Talijanima i ostalim pobijeđenim narodima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Partizani su se tijekom oslobađanja zemlje okrutno obračunavali s ratnim protivnicima, ali i mogućim budućim suparnicima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11331019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Svibanj 1945. godine </a:t>
          </a:r>
          <a:r>
            <a:rPr lang="hr-HR" sz="4000" kern="1200" dirty="0"/>
            <a:t>– ustaše, domobrani i civili povukli su se prema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Bleiburgu</a:t>
          </a:r>
          <a:r>
            <a:rPr lang="hr-HR" sz="4000" kern="1200" dirty="0"/>
            <a:t> (Austrija) kako bi se predali Britancima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11331019" cy="248644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6334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6334813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Britanci su to odbili prihvatiti te su dogovorili njihovu predaju partizanskim postrojbama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6334813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633481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6334813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Dio zarobljenika odmah je ubijen, a ostali su počeli mukotrpan i dugotrajan povratak u zemlju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/>
            </a:rPr>
            <a:t>„Križni put”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6334813" cy="2486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6929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Holokaust 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Holokaust i drugi zločini protiv čovječnosti. Život u pozadini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1610706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E196731-9EF8-485C-98E4-62E08B15F313}"/>
              </a:ext>
            </a:extLst>
          </p:cNvPr>
          <p:cNvSpPr/>
          <p:nvPr/>
        </p:nvSpPr>
        <p:spPr>
          <a:xfrm>
            <a:off x="367645" y="2281287"/>
            <a:ext cx="3233394" cy="3374795"/>
          </a:xfrm>
          <a:custGeom>
            <a:avLst/>
            <a:gdLst>
              <a:gd name="connsiteX0" fmla="*/ 3233394 w 3233394"/>
              <a:gd name="connsiteY0" fmla="*/ 202087 h 3374795"/>
              <a:gd name="connsiteX1" fmla="*/ 3031307 w 3233394"/>
              <a:gd name="connsiteY1" fmla="*/ 404174 h 3374795"/>
              <a:gd name="connsiteX2" fmla="*/ 3031307 w 3233394"/>
              <a:gd name="connsiteY2" fmla="*/ 202087 h 3374795"/>
              <a:gd name="connsiteX3" fmla="*/ 2930263 w 3233394"/>
              <a:gd name="connsiteY3" fmla="*/ 303131 h 3374795"/>
              <a:gd name="connsiteX4" fmla="*/ 2829219 w 3233394"/>
              <a:gd name="connsiteY4" fmla="*/ 202087 h 3374795"/>
              <a:gd name="connsiteX5" fmla="*/ 2829220 w 3233394"/>
              <a:gd name="connsiteY5" fmla="*/ 404174 h 3374795"/>
              <a:gd name="connsiteX6" fmla="*/ 2119894 w 3233394"/>
              <a:gd name="connsiteY6" fmla="*/ 404174 h 3374795"/>
              <a:gd name="connsiteX7" fmla="*/ 1489382 w 3233394"/>
              <a:gd name="connsiteY7" fmla="*/ 404174 h 3374795"/>
              <a:gd name="connsiteX8" fmla="*/ 858870 w 3233394"/>
              <a:gd name="connsiteY8" fmla="*/ 404174 h 3374795"/>
              <a:gd name="connsiteX9" fmla="*/ 202087 w 3233394"/>
              <a:gd name="connsiteY9" fmla="*/ 404174 h 3374795"/>
              <a:gd name="connsiteX10" fmla="*/ 0 w 3233394"/>
              <a:gd name="connsiteY10" fmla="*/ 606261 h 3374795"/>
              <a:gd name="connsiteX11" fmla="*/ 0 w 3233394"/>
              <a:gd name="connsiteY11" fmla="*/ 1299202 h 3374795"/>
              <a:gd name="connsiteX12" fmla="*/ 0 w 3233394"/>
              <a:gd name="connsiteY12" fmla="*/ 1915149 h 3374795"/>
              <a:gd name="connsiteX13" fmla="*/ 0 w 3233394"/>
              <a:gd name="connsiteY13" fmla="*/ 2531096 h 3374795"/>
              <a:gd name="connsiteX14" fmla="*/ 0 w 3233394"/>
              <a:gd name="connsiteY14" fmla="*/ 3172708 h 3374795"/>
              <a:gd name="connsiteX15" fmla="*/ 202087 w 3233394"/>
              <a:gd name="connsiteY15" fmla="*/ 3374795 h 3374795"/>
              <a:gd name="connsiteX16" fmla="*/ 404174 w 3233394"/>
              <a:gd name="connsiteY16" fmla="*/ 3172708 h 3374795"/>
              <a:gd name="connsiteX17" fmla="*/ 404174 w 3233394"/>
              <a:gd name="connsiteY17" fmla="*/ 2970621 h 3374795"/>
              <a:gd name="connsiteX18" fmla="*/ 982143 w 3233394"/>
              <a:gd name="connsiteY18" fmla="*/ 2970621 h 3374795"/>
              <a:gd name="connsiteX19" fmla="*/ 1665198 w 3233394"/>
              <a:gd name="connsiteY19" fmla="*/ 2970621 h 3374795"/>
              <a:gd name="connsiteX20" fmla="*/ 2295710 w 3233394"/>
              <a:gd name="connsiteY20" fmla="*/ 2970621 h 3374795"/>
              <a:gd name="connsiteX21" fmla="*/ 3031307 w 3233394"/>
              <a:gd name="connsiteY21" fmla="*/ 2970621 h 3374795"/>
              <a:gd name="connsiteX22" fmla="*/ 3233394 w 3233394"/>
              <a:gd name="connsiteY22" fmla="*/ 2768534 h 3374795"/>
              <a:gd name="connsiteX23" fmla="*/ 3233394 w 3233394"/>
              <a:gd name="connsiteY23" fmla="*/ 2203916 h 3374795"/>
              <a:gd name="connsiteX24" fmla="*/ 3233394 w 3233394"/>
              <a:gd name="connsiteY24" fmla="*/ 1587968 h 3374795"/>
              <a:gd name="connsiteX25" fmla="*/ 3233394 w 3233394"/>
              <a:gd name="connsiteY25" fmla="*/ 1023350 h 3374795"/>
              <a:gd name="connsiteX26" fmla="*/ 3233394 w 3233394"/>
              <a:gd name="connsiteY26" fmla="*/ 202087 h 3374795"/>
              <a:gd name="connsiteX27" fmla="*/ 202087 w 3233394"/>
              <a:gd name="connsiteY27" fmla="*/ 808349 h 3374795"/>
              <a:gd name="connsiteX28" fmla="*/ 404174 w 3233394"/>
              <a:gd name="connsiteY28" fmla="*/ 606262 h 3374795"/>
              <a:gd name="connsiteX29" fmla="*/ 303130 w 3233394"/>
              <a:gd name="connsiteY29" fmla="*/ 505218 h 3374795"/>
              <a:gd name="connsiteX30" fmla="*/ 202086 w 3233394"/>
              <a:gd name="connsiteY30" fmla="*/ 606262 h 3374795"/>
              <a:gd name="connsiteX31" fmla="*/ 202087 w 3233394"/>
              <a:gd name="connsiteY31" fmla="*/ 808349 h 3374795"/>
              <a:gd name="connsiteX0" fmla="*/ 202087 w 3233394"/>
              <a:gd name="connsiteY0" fmla="*/ 808349 h 3374795"/>
              <a:gd name="connsiteX1" fmla="*/ 404174 w 3233394"/>
              <a:gd name="connsiteY1" fmla="*/ 606262 h 3374795"/>
              <a:gd name="connsiteX2" fmla="*/ 303130 w 3233394"/>
              <a:gd name="connsiteY2" fmla="*/ 505218 h 3374795"/>
              <a:gd name="connsiteX3" fmla="*/ 202086 w 3233394"/>
              <a:gd name="connsiteY3" fmla="*/ 606262 h 3374795"/>
              <a:gd name="connsiteX4" fmla="*/ 202087 w 3233394"/>
              <a:gd name="connsiteY4" fmla="*/ 808349 h 3374795"/>
              <a:gd name="connsiteX5" fmla="*/ 3031307 w 3233394"/>
              <a:gd name="connsiteY5" fmla="*/ 404174 h 3374795"/>
              <a:gd name="connsiteX6" fmla="*/ 3233394 w 3233394"/>
              <a:gd name="connsiteY6" fmla="*/ 202087 h 3374795"/>
              <a:gd name="connsiteX7" fmla="*/ 3031307 w 3233394"/>
              <a:gd name="connsiteY7" fmla="*/ 0 h 3374795"/>
              <a:gd name="connsiteX8" fmla="*/ 2829220 w 3233394"/>
              <a:gd name="connsiteY8" fmla="*/ 202087 h 3374795"/>
              <a:gd name="connsiteX9" fmla="*/ 2930264 w 3233394"/>
              <a:gd name="connsiteY9" fmla="*/ 303131 h 3374795"/>
              <a:gd name="connsiteX10" fmla="*/ 3031308 w 3233394"/>
              <a:gd name="connsiteY10" fmla="*/ 202087 h 3374795"/>
              <a:gd name="connsiteX11" fmla="*/ 3031307 w 3233394"/>
              <a:gd name="connsiteY11" fmla="*/ 404174 h 3374795"/>
              <a:gd name="connsiteX0" fmla="*/ 0 w 3233394"/>
              <a:gd name="connsiteY0" fmla="*/ 606261 h 3374795"/>
              <a:gd name="connsiteX1" fmla="*/ 202087 w 3233394"/>
              <a:gd name="connsiteY1" fmla="*/ 404174 h 3374795"/>
              <a:gd name="connsiteX2" fmla="*/ 885142 w 3233394"/>
              <a:gd name="connsiteY2" fmla="*/ 404174 h 3374795"/>
              <a:gd name="connsiteX3" fmla="*/ 1489382 w 3233394"/>
              <a:gd name="connsiteY3" fmla="*/ 404174 h 3374795"/>
              <a:gd name="connsiteX4" fmla="*/ 2146165 w 3233394"/>
              <a:gd name="connsiteY4" fmla="*/ 404174 h 3374795"/>
              <a:gd name="connsiteX5" fmla="*/ 2829220 w 3233394"/>
              <a:gd name="connsiteY5" fmla="*/ 404174 h 3374795"/>
              <a:gd name="connsiteX6" fmla="*/ 2829220 w 3233394"/>
              <a:gd name="connsiteY6" fmla="*/ 202087 h 3374795"/>
              <a:gd name="connsiteX7" fmla="*/ 3031307 w 3233394"/>
              <a:gd name="connsiteY7" fmla="*/ 0 h 3374795"/>
              <a:gd name="connsiteX8" fmla="*/ 3233394 w 3233394"/>
              <a:gd name="connsiteY8" fmla="*/ 202087 h 3374795"/>
              <a:gd name="connsiteX9" fmla="*/ 3233394 w 3233394"/>
              <a:gd name="connsiteY9" fmla="*/ 869363 h 3374795"/>
              <a:gd name="connsiteX10" fmla="*/ 3233394 w 3233394"/>
              <a:gd name="connsiteY10" fmla="*/ 1433982 h 3374795"/>
              <a:gd name="connsiteX11" fmla="*/ 3233394 w 3233394"/>
              <a:gd name="connsiteY11" fmla="*/ 1998600 h 3374795"/>
              <a:gd name="connsiteX12" fmla="*/ 3233394 w 3233394"/>
              <a:gd name="connsiteY12" fmla="*/ 2768534 h 3374795"/>
              <a:gd name="connsiteX13" fmla="*/ 3031307 w 3233394"/>
              <a:gd name="connsiteY13" fmla="*/ 2970621 h 3374795"/>
              <a:gd name="connsiteX14" fmla="*/ 2374524 w 3233394"/>
              <a:gd name="connsiteY14" fmla="*/ 2970621 h 3374795"/>
              <a:gd name="connsiteX15" fmla="*/ 1770283 w 3233394"/>
              <a:gd name="connsiteY15" fmla="*/ 2970621 h 3374795"/>
              <a:gd name="connsiteX16" fmla="*/ 1192314 w 3233394"/>
              <a:gd name="connsiteY16" fmla="*/ 2970621 h 3374795"/>
              <a:gd name="connsiteX17" fmla="*/ 404174 w 3233394"/>
              <a:gd name="connsiteY17" fmla="*/ 2970621 h 3374795"/>
              <a:gd name="connsiteX18" fmla="*/ 404174 w 3233394"/>
              <a:gd name="connsiteY18" fmla="*/ 3172708 h 3374795"/>
              <a:gd name="connsiteX19" fmla="*/ 202087 w 3233394"/>
              <a:gd name="connsiteY19" fmla="*/ 3374795 h 3374795"/>
              <a:gd name="connsiteX20" fmla="*/ 0 w 3233394"/>
              <a:gd name="connsiteY20" fmla="*/ 3172708 h 3374795"/>
              <a:gd name="connsiteX21" fmla="*/ 0 w 3233394"/>
              <a:gd name="connsiteY21" fmla="*/ 2531096 h 3374795"/>
              <a:gd name="connsiteX22" fmla="*/ 0 w 3233394"/>
              <a:gd name="connsiteY22" fmla="*/ 1838156 h 3374795"/>
              <a:gd name="connsiteX23" fmla="*/ 0 w 3233394"/>
              <a:gd name="connsiteY23" fmla="*/ 1196544 h 3374795"/>
              <a:gd name="connsiteX24" fmla="*/ 0 w 3233394"/>
              <a:gd name="connsiteY24" fmla="*/ 606261 h 3374795"/>
              <a:gd name="connsiteX25" fmla="*/ 2829220 w 3233394"/>
              <a:gd name="connsiteY25" fmla="*/ 404174 h 3374795"/>
              <a:gd name="connsiteX26" fmla="*/ 3031307 w 3233394"/>
              <a:gd name="connsiteY26" fmla="*/ 404174 h 3374795"/>
              <a:gd name="connsiteX27" fmla="*/ 3233394 w 3233394"/>
              <a:gd name="connsiteY27" fmla="*/ 202087 h 3374795"/>
              <a:gd name="connsiteX28" fmla="*/ 3031307 w 3233394"/>
              <a:gd name="connsiteY28" fmla="*/ 404174 h 3374795"/>
              <a:gd name="connsiteX29" fmla="*/ 3031307 w 3233394"/>
              <a:gd name="connsiteY29" fmla="*/ 202087 h 3374795"/>
              <a:gd name="connsiteX30" fmla="*/ 2930263 w 3233394"/>
              <a:gd name="connsiteY30" fmla="*/ 303131 h 3374795"/>
              <a:gd name="connsiteX31" fmla="*/ 2829219 w 3233394"/>
              <a:gd name="connsiteY31" fmla="*/ 202087 h 3374795"/>
              <a:gd name="connsiteX32" fmla="*/ 202087 w 3233394"/>
              <a:gd name="connsiteY32" fmla="*/ 808349 h 3374795"/>
              <a:gd name="connsiteX33" fmla="*/ 202087 w 3233394"/>
              <a:gd name="connsiteY33" fmla="*/ 606261 h 3374795"/>
              <a:gd name="connsiteX34" fmla="*/ 303131 w 3233394"/>
              <a:gd name="connsiteY34" fmla="*/ 505217 h 3374795"/>
              <a:gd name="connsiteX35" fmla="*/ 404175 w 3233394"/>
              <a:gd name="connsiteY35" fmla="*/ 606261 h 3374795"/>
              <a:gd name="connsiteX36" fmla="*/ 202088 w 3233394"/>
              <a:gd name="connsiteY36" fmla="*/ 808348 h 3374795"/>
              <a:gd name="connsiteX37" fmla="*/ 1 w 3233394"/>
              <a:gd name="connsiteY37" fmla="*/ 606261 h 3374795"/>
              <a:gd name="connsiteX38" fmla="*/ 404174 w 3233394"/>
              <a:gd name="connsiteY38" fmla="*/ 606261 h 3374795"/>
              <a:gd name="connsiteX39" fmla="*/ 404174 w 3233394"/>
              <a:gd name="connsiteY39" fmla="*/ 1197351 h 3374795"/>
              <a:gd name="connsiteX40" fmla="*/ 404174 w 3233394"/>
              <a:gd name="connsiteY40" fmla="*/ 1717510 h 3374795"/>
              <a:gd name="connsiteX41" fmla="*/ 404174 w 3233394"/>
              <a:gd name="connsiteY41" fmla="*/ 2308600 h 3374795"/>
              <a:gd name="connsiteX42" fmla="*/ 404174 w 3233394"/>
              <a:gd name="connsiteY42" fmla="*/ 2970621 h 337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33394" h="3374795" stroke="0" extrusionOk="0">
                <a:moveTo>
                  <a:pt x="3233394" y="202087"/>
                </a:moveTo>
                <a:cubicBezTo>
                  <a:pt x="3222201" y="306531"/>
                  <a:pt x="3143510" y="395774"/>
                  <a:pt x="3031307" y="404174"/>
                </a:cubicBezTo>
                <a:cubicBezTo>
                  <a:pt x="3031125" y="319892"/>
                  <a:pt x="3026756" y="267991"/>
                  <a:pt x="3031307" y="202087"/>
                </a:cubicBezTo>
                <a:cubicBezTo>
                  <a:pt x="3030051" y="256349"/>
                  <a:pt x="2989903" y="304170"/>
                  <a:pt x="2930263" y="303131"/>
                </a:cubicBezTo>
                <a:cubicBezTo>
                  <a:pt x="2872483" y="300022"/>
                  <a:pt x="2822956" y="250030"/>
                  <a:pt x="2829219" y="202087"/>
                </a:cubicBezTo>
                <a:cubicBezTo>
                  <a:pt x="2827484" y="262274"/>
                  <a:pt x="2841302" y="343267"/>
                  <a:pt x="2829220" y="404174"/>
                </a:cubicBezTo>
                <a:cubicBezTo>
                  <a:pt x="2484357" y="434279"/>
                  <a:pt x="2299060" y="420747"/>
                  <a:pt x="2119894" y="404174"/>
                </a:cubicBezTo>
                <a:cubicBezTo>
                  <a:pt x="1940728" y="387601"/>
                  <a:pt x="1677674" y="427914"/>
                  <a:pt x="1489382" y="404174"/>
                </a:cubicBezTo>
                <a:cubicBezTo>
                  <a:pt x="1301090" y="380434"/>
                  <a:pt x="1137118" y="422954"/>
                  <a:pt x="858870" y="404174"/>
                </a:cubicBezTo>
                <a:cubicBezTo>
                  <a:pt x="580622" y="385394"/>
                  <a:pt x="502972" y="401824"/>
                  <a:pt x="202087" y="404174"/>
                </a:cubicBezTo>
                <a:cubicBezTo>
                  <a:pt x="87491" y="427411"/>
                  <a:pt x="8306" y="499128"/>
                  <a:pt x="0" y="606261"/>
                </a:cubicBezTo>
                <a:cubicBezTo>
                  <a:pt x="30011" y="859696"/>
                  <a:pt x="-2130" y="1125515"/>
                  <a:pt x="0" y="1299202"/>
                </a:cubicBezTo>
                <a:cubicBezTo>
                  <a:pt x="2130" y="1472889"/>
                  <a:pt x="-28919" y="1687504"/>
                  <a:pt x="0" y="1915149"/>
                </a:cubicBezTo>
                <a:cubicBezTo>
                  <a:pt x="28919" y="2142794"/>
                  <a:pt x="-18979" y="2382364"/>
                  <a:pt x="0" y="2531096"/>
                </a:cubicBezTo>
                <a:cubicBezTo>
                  <a:pt x="18979" y="2679828"/>
                  <a:pt x="-6644" y="2890374"/>
                  <a:pt x="0" y="3172708"/>
                </a:cubicBezTo>
                <a:cubicBezTo>
                  <a:pt x="-10718" y="3269185"/>
                  <a:pt x="79167" y="3373688"/>
                  <a:pt x="202087" y="3374795"/>
                </a:cubicBezTo>
                <a:cubicBezTo>
                  <a:pt x="331415" y="3384830"/>
                  <a:pt x="408247" y="3282275"/>
                  <a:pt x="404174" y="3172708"/>
                </a:cubicBezTo>
                <a:cubicBezTo>
                  <a:pt x="410223" y="3103841"/>
                  <a:pt x="408054" y="3069877"/>
                  <a:pt x="404174" y="2970621"/>
                </a:cubicBezTo>
                <a:cubicBezTo>
                  <a:pt x="555685" y="2956448"/>
                  <a:pt x="765669" y="2951107"/>
                  <a:pt x="982143" y="2970621"/>
                </a:cubicBezTo>
                <a:cubicBezTo>
                  <a:pt x="1198617" y="2990135"/>
                  <a:pt x="1356930" y="2990101"/>
                  <a:pt x="1665198" y="2970621"/>
                </a:cubicBezTo>
                <a:cubicBezTo>
                  <a:pt x="1973466" y="2951141"/>
                  <a:pt x="1990498" y="2997583"/>
                  <a:pt x="2295710" y="2970621"/>
                </a:cubicBezTo>
                <a:cubicBezTo>
                  <a:pt x="2600922" y="2943659"/>
                  <a:pt x="2695909" y="2955461"/>
                  <a:pt x="3031307" y="2970621"/>
                </a:cubicBezTo>
                <a:cubicBezTo>
                  <a:pt x="3137324" y="2968096"/>
                  <a:pt x="3237396" y="2883129"/>
                  <a:pt x="3233394" y="2768534"/>
                </a:cubicBezTo>
                <a:cubicBezTo>
                  <a:pt x="3221171" y="2525203"/>
                  <a:pt x="3250518" y="2377697"/>
                  <a:pt x="3233394" y="2203916"/>
                </a:cubicBezTo>
                <a:cubicBezTo>
                  <a:pt x="3216270" y="2030135"/>
                  <a:pt x="3237779" y="1739827"/>
                  <a:pt x="3233394" y="1587968"/>
                </a:cubicBezTo>
                <a:cubicBezTo>
                  <a:pt x="3229009" y="1436109"/>
                  <a:pt x="3224157" y="1231587"/>
                  <a:pt x="3233394" y="1023350"/>
                </a:cubicBezTo>
                <a:cubicBezTo>
                  <a:pt x="3242631" y="815113"/>
                  <a:pt x="3272097" y="404785"/>
                  <a:pt x="3233394" y="202087"/>
                </a:cubicBezTo>
                <a:close/>
                <a:moveTo>
                  <a:pt x="202087" y="808349"/>
                </a:moveTo>
                <a:cubicBezTo>
                  <a:pt x="311128" y="799426"/>
                  <a:pt x="387700" y="721659"/>
                  <a:pt x="404174" y="606262"/>
                </a:cubicBezTo>
                <a:cubicBezTo>
                  <a:pt x="405075" y="539880"/>
                  <a:pt x="366751" y="515084"/>
                  <a:pt x="303130" y="505218"/>
                </a:cubicBezTo>
                <a:cubicBezTo>
                  <a:pt x="239587" y="513393"/>
                  <a:pt x="196462" y="549682"/>
                  <a:pt x="202086" y="606262"/>
                </a:cubicBezTo>
                <a:cubicBezTo>
                  <a:pt x="194947" y="668327"/>
                  <a:pt x="198974" y="739631"/>
                  <a:pt x="202087" y="808349"/>
                </a:cubicBezTo>
                <a:close/>
              </a:path>
              <a:path w="3233394" h="3374795" fill="darkenLess" stroke="0" extrusionOk="0">
                <a:moveTo>
                  <a:pt x="202087" y="808349"/>
                </a:moveTo>
                <a:cubicBezTo>
                  <a:pt x="291039" y="798943"/>
                  <a:pt x="412218" y="700126"/>
                  <a:pt x="404174" y="606262"/>
                </a:cubicBezTo>
                <a:cubicBezTo>
                  <a:pt x="404118" y="553588"/>
                  <a:pt x="351469" y="509286"/>
                  <a:pt x="303130" y="505218"/>
                </a:cubicBezTo>
                <a:cubicBezTo>
                  <a:pt x="238364" y="510003"/>
                  <a:pt x="208007" y="539483"/>
                  <a:pt x="202086" y="606262"/>
                </a:cubicBezTo>
                <a:cubicBezTo>
                  <a:pt x="212158" y="679849"/>
                  <a:pt x="201417" y="737681"/>
                  <a:pt x="202087" y="808349"/>
                </a:cubicBezTo>
                <a:close/>
                <a:moveTo>
                  <a:pt x="3031307" y="404174"/>
                </a:moveTo>
                <a:cubicBezTo>
                  <a:pt x="3138696" y="406581"/>
                  <a:pt x="3246236" y="331713"/>
                  <a:pt x="3233394" y="202087"/>
                </a:cubicBezTo>
                <a:cubicBezTo>
                  <a:pt x="3224970" y="97678"/>
                  <a:pt x="3134016" y="8633"/>
                  <a:pt x="3031307" y="0"/>
                </a:cubicBezTo>
                <a:cubicBezTo>
                  <a:pt x="2917887" y="8390"/>
                  <a:pt x="2814019" y="88236"/>
                  <a:pt x="2829220" y="202087"/>
                </a:cubicBezTo>
                <a:cubicBezTo>
                  <a:pt x="2815791" y="260887"/>
                  <a:pt x="2882775" y="313447"/>
                  <a:pt x="2930264" y="303131"/>
                </a:cubicBezTo>
                <a:cubicBezTo>
                  <a:pt x="2986098" y="289486"/>
                  <a:pt x="3031699" y="260572"/>
                  <a:pt x="3031308" y="202087"/>
                </a:cubicBezTo>
                <a:cubicBezTo>
                  <a:pt x="3032876" y="270907"/>
                  <a:pt x="3028796" y="332102"/>
                  <a:pt x="3031307" y="404174"/>
                </a:cubicBezTo>
                <a:close/>
              </a:path>
              <a:path w="3233394" h="3374795" fill="none" extrusionOk="0">
                <a:moveTo>
                  <a:pt x="0" y="606261"/>
                </a:moveTo>
                <a:cubicBezTo>
                  <a:pt x="17428" y="507050"/>
                  <a:pt x="80517" y="409485"/>
                  <a:pt x="202087" y="404174"/>
                </a:cubicBezTo>
                <a:cubicBezTo>
                  <a:pt x="432802" y="404559"/>
                  <a:pt x="628128" y="411737"/>
                  <a:pt x="885142" y="404174"/>
                </a:cubicBezTo>
                <a:cubicBezTo>
                  <a:pt x="1142156" y="396611"/>
                  <a:pt x="1197009" y="424656"/>
                  <a:pt x="1489382" y="404174"/>
                </a:cubicBezTo>
                <a:cubicBezTo>
                  <a:pt x="1781755" y="383692"/>
                  <a:pt x="1850955" y="434401"/>
                  <a:pt x="2146165" y="404174"/>
                </a:cubicBezTo>
                <a:cubicBezTo>
                  <a:pt x="2441375" y="373947"/>
                  <a:pt x="2550162" y="407702"/>
                  <a:pt x="2829220" y="404174"/>
                </a:cubicBezTo>
                <a:cubicBezTo>
                  <a:pt x="2838662" y="307199"/>
                  <a:pt x="2822462" y="287558"/>
                  <a:pt x="2829220" y="202087"/>
                </a:cubicBezTo>
                <a:cubicBezTo>
                  <a:pt x="2829874" y="78624"/>
                  <a:pt x="2924482" y="909"/>
                  <a:pt x="3031307" y="0"/>
                </a:cubicBezTo>
                <a:cubicBezTo>
                  <a:pt x="3154552" y="549"/>
                  <a:pt x="3241257" y="85027"/>
                  <a:pt x="3233394" y="202087"/>
                </a:cubicBezTo>
                <a:cubicBezTo>
                  <a:pt x="3243390" y="479183"/>
                  <a:pt x="3219517" y="682444"/>
                  <a:pt x="3233394" y="869363"/>
                </a:cubicBezTo>
                <a:cubicBezTo>
                  <a:pt x="3247271" y="1056282"/>
                  <a:pt x="3215122" y="1182251"/>
                  <a:pt x="3233394" y="1433982"/>
                </a:cubicBezTo>
                <a:cubicBezTo>
                  <a:pt x="3251666" y="1685713"/>
                  <a:pt x="3211311" y="1841231"/>
                  <a:pt x="3233394" y="1998600"/>
                </a:cubicBezTo>
                <a:cubicBezTo>
                  <a:pt x="3255477" y="2155969"/>
                  <a:pt x="3218691" y="2566549"/>
                  <a:pt x="3233394" y="2768534"/>
                </a:cubicBezTo>
                <a:cubicBezTo>
                  <a:pt x="3225232" y="2873825"/>
                  <a:pt x="3145084" y="2976360"/>
                  <a:pt x="3031307" y="2970621"/>
                </a:cubicBezTo>
                <a:cubicBezTo>
                  <a:pt x="2865618" y="2946637"/>
                  <a:pt x="2566771" y="2963055"/>
                  <a:pt x="2374524" y="2970621"/>
                </a:cubicBezTo>
                <a:cubicBezTo>
                  <a:pt x="2182277" y="2978187"/>
                  <a:pt x="1950979" y="2957300"/>
                  <a:pt x="1770283" y="2970621"/>
                </a:cubicBezTo>
                <a:cubicBezTo>
                  <a:pt x="1589587" y="2983942"/>
                  <a:pt x="1400699" y="2969004"/>
                  <a:pt x="1192314" y="2970621"/>
                </a:cubicBezTo>
                <a:cubicBezTo>
                  <a:pt x="983929" y="2972238"/>
                  <a:pt x="599786" y="2948665"/>
                  <a:pt x="404174" y="2970621"/>
                </a:cubicBezTo>
                <a:cubicBezTo>
                  <a:pt x="406966" y="3037375"/>
                  <a:pt x="398260" y="3079862"/>
                  <a:pt x="404174" y="3172708"/>
                </a:cubicBezTo>
                <a:cubicBezTo>
                  <a:pt x="395871" y="3291162"/>
                  <a:pt x="307204" y="3380925"/>
                  <a:pt x="202087" y="3374795"/>
                </a:cubicBezTo>
                <a:cubicBezTo>
                  <a:pt x="92525" y="3351369"/>
                  <a:pt x="3430" y="3284722"/>
                  <a:pt x="0" y="3172708"/>
                </a:cubicBezTo>
                <a:cubicBezTo>
                  <a:pt x="22531" y="2865895"/>
                  <a:pt x="-20784" y="2704468"/>
                  <a:pt x="0" y="2531096"/>
                </a:cubicBezTo>
                <a:cubicBezTo>
                  <a:pt x="20784" y="2357724"/>
                  <a:pt x="-16010" y="1992515"/>
                  <a:pt x="0" y="1838156"/>
                </a:cubicBezTo>
                <a:cubicBezTo>
                  <a:pt x="16010" y="1683797"/>
                  <a:pt x="18536" y="1336825"/>
                  <a:pt x="0" y="1196544"/>
                </a:cubicBezTo>
                <a:cubicBezTo>
                  <a:pt x="-18536" y="1056263"/>
                  <a:pt x="-27213" y="862049"/>
                  <a:pt x="0" y="606261"/>
                </a:cubicBezTo>
                <a:close/>
                <a:moveTo>
                  <a:pt x="2829220" y="404174"/>
                </a:moveTo>
                <a:cubicBezTo>
                  <a:pt x="2903157" y="409305"/>
                  <a:pt x="2955988" y="406426"/>
                  <a:pt x="3031307" y="404174"/>
                </a:cubicBezTo>
                <a:cubicBezTo>
                  <a:pt x="3120793" y="411272"/>
                  <a:pt x="3208582" y="314120"/>
                  <a:pt x="3233394" y="202087"/>
                </a:cubicBezTo>
                <a:moveTo>
                  <a:pt x="3031307" y="404174"/>
                </a:moveTo>
                <a:cubicBezTo>
                  <a:pt x="3028220" y="335723"/>
                  <a:pt x="3038214" y="243549"/>
                  <a:pt x="3031307" y="202087"/>
                </a:cubicBezTo>
                <a:cubicBezTo>
                  <a:pt x="3023423" y="250969"/>
                  <a:pt x="2982365" y="314348"/>
                  <a:pt x="2930263" y="303131"/>
                </a:cubicBezTo>
                <a:cubicBezTo>
                  <a:pt x="2873861" y="291156"/>
                  <a:pt x="2818144" y="256323"/>
                  <a:pt x="2829219" y="202087"/>
                </a:cubicBezTo>
                <a:moveTo>
                  <a:pt x="202087" y="808349"/>
                </a:moveTo>
                <a:cubicBezTo>
                  <a:pt x="211011" y="741537"/>
                  <a:pt x="207448" y="678365"/>
                  <a:pt x="202087" y="606261"/>
                </a:cubicBezTo>
                <a:cubicBezTo>
                  <a:pt x="202890" y="538404"/>
                  <a:pt x="252145" y="514786"/>
                  <a:pt x="303131" y="505217"/>
                </a:cubicBezTo>
                <a:cubicBezTo>
                  <a:pt x="356858" y="513365"/>
                  <a:pt x="411834" y="546646"/>
                  <a:pt x="404175" y="606261"/>
                </a:cubicBezTo>
                <a:cubicBezTo>
                  <a:pt x="402891" y="712514"/>
                  <a:pt x="305823" y="824972"/>
                  <a:pt x="202088" y="808348"/>
                </a:cubicBezTo>
                <a:cubicBezTo>
                  <a:pt x="100011" y="815750"/>
                  <a:pt x="-9295" y="725687"/>
                  <a:pt x="1" y="606261"/>
                </a:cubicBezTo>
                <a:moveTo>
                  <a:pt x="404174" y="606261"/>
                </a:moveTo>
                <a:cubicBezTo>
                  <a:pt x="418864" y="784596"/>
                  <a:pt x="405924" y="1059804"/>
                  <a:pt x="404174" y="1197351"/>
                </a:cubicBezTo>
                <a:cubicBezTo>
                  <a:pt x="402425" y="1334898"/>
                  <a:pt x="397837" y="1500151"/>
                  <a:pt x="404174" y="1717510"/>
                </a:cubicBezTo>
                <a:cubicBezTo>
                  <a:pt x="410511" y="1934869"/>
                  <a:pt x="398789" y="2183530"/>
                  <a:pt x="404174" y="2308600"/>
                </a:cubicBezTo>
                <a:cubicBezTo>
                  <a:pt x="409560" y="2433670"/>
                  <a:pt x="371539" y="2733580"/>
                  <a:pt x="404174" y="2970621"/>
                </a:cubicBezTo>
              </a:path>
              <a:path w="3233394" h="3374795" fill="none" stroke="0" extrusionOk="0">
                <a:moveTo>
                  <a:pt x="0" y="606261"/>
                </a:moveTo>
                <a:cubicBezTo>
                  <a:pt x="-11567" y="496919"/>
                  <a:pt x="92976" y="410289"/>
                  <a:pt x="202087" y="404174"/>
                </a:cubicBezTo>
                <a:cubicBezTo>
                  <a:pt x="386252" y="413712"/>
                  <a:pt x="586093" y="386367"/>
                  <a:pt x="780056" y="404174"/>
                </a:cubicBezTo>
                <a:cubicBezTo>
                  <a:pt x="974019" y="421981"/>
                  <a:pt x="1117752" y="428041"/>
                  <a:pt x="1358026" y="404174"/>
                </a:cubicBezTo>
                <a:cubicBezTo>
                  <a:pt x="1598300" y="380308"/>
                  <a:pt x="1702722" y="406029"/>
                  <a:pt x="1962266" y="404174"/>
                </a:cubicBezTo>
                <a:cubicBezTo>
                  <a:pt x="2221810" y="402319"/>
                  <a:pt x="2591355" y="446136"/>
                  <a:pt x="2829220" y="404174"/>
                </a:cubicBezTo>
                <a:cubicBezTo>
                  <a:pt x="2823424" y="321720"/>
                  <a:pt x="2834703" y="274844"/>
                  <a:pt x="2829220" y="202087"/>
                </a:cubicBezTo>
                <a:cubicBezTo>
                  <a:pt x="2803036" y="94838"/>
                  <a:pt x="2921620" y="4662"/>
                  <a:pt x="3031307" y="0"/>
                </a:cubicBezTo>
                <a:cubicBezTo>
                  <a:pt x="3129453" y="2782"/>
                  <a:pt x="3244573" y="88428"/>
                  <a:pt x="3233394" y="202087"/>
                </a:cubicBezTo>
                <a:cubicBezTo>
                  <a:pt x="3230598" y="351715"/>
                  <a:pt x="3258184" y="657784"/>
                  <a:pt x="3233394" y="895028"/>
                </a:cubicBezTo>
                <a:cubicBezTo>
                  <a:pt x="3208604" y="1132272"/>
                  <a:pt x="3215709" y="1272445"/>
                  <a:pt x="3233394" y="1536639"/>
                </a:cubicBezTo>
                <a:cubicBezTo>
                  <a:pt x="3251079" y="1800833"/>
                  <a:pt x="3207678" y="1921503"/>
                  <a:pt x="3233394" y="2101258"/>
                </a:cubicBezTo>
                <a:cubicBezTo>
                  <a:pt x="3259110" y="2281013"/>
                  <a:pt x="3260724" y="2624974"/>
                  <a:pt x="3233394" y="2768534"/>
                </a:cubicBezTo>
                <a:cubicBezTo>
                  <a:pt x="3228995" y="2903829"/>
                  <a:pt x="3166109" y="2970119"/>
                  <a:pt x="3031307" y="2970621"/>
                </a:cubicBezTo>
                <a:cubicBezTo>
                  <a:pt x="2790095" y="2950752"/>
                  <a:pt x="2688208" y="2940470"/>
                  <a:pt x="2427066" y="2970621"/>
                </a:cubicBezTo>
                <a:cubicBezTo>
                  <a:pt x="2165924" y="3000772"/>
                  <a:pt x="2042247" y="2954794"/>
                  <a:pt x="1744012" y="2970621"/>
                </a:cubicBezTo>
                <a:cubicBezTo>
                  <a:pt x="1445777" y="2986448"/>
                  <a:pt x="1203908" y="2942196"/>
                  <a:pt x="1034686" y="2970621"/>
                </a:cubicBezTo>
                <a:cubicBezTo>
                  <a:pt x="865464" y="2999046"/>
                  <a:pt x="622806" y="2975225"/>
                  <a:pt x="404174" y="2970621"/>
                </a:cubicBezTo>
                <a:cubicBezTo>
                  <a:pt x="412740" y="3064427"/>
                  <a:pt x="401892" y="3071998"/>
                  <a:pt x="404174" y="3172708"/>
                </a:cubicBezTo>
                <a:cubicBezTo>
                  <a:pt x="395486" y="3282953"/>
                  <a:pt x="293171" y="3373416"/>
                  <a:pt x="202087" y="3374795"/>
                </a:cubicBezTo>
                <a:cubicBezTo>
                  <a:pt x="87214" y="3380896"/>
                  <a:pt x="-21357" y="3297542"/>
                  <a:pt x="0" y="3172708"/>
                </a:cubicBezTo>
                <a:cubicBezTo>
                  <a:pt x="-22619" y="3007363"/>
                  <a:pt x="13597" y="2809751"/>
                  <a:pt x="0" y="2505432"/>
                </a:cubicBezTo>
                <a:cubicBezTo>
                  <a:pt x="-13597" y="2201113"/>
                  <a:pt x="19048" y="2070477"/>
                  <a:pt x="0" y="1838156"/>
                </a:cubicBezTo>
                <a:cubicBezTo>
                  <a:pt x="-19048" y="1605835"/>
                  <a:pt x="-7566" y="1417386"/>
                  <a:pt x="0" y="1273537"/>
                </a:cubicBezTo>
                <a:cubicBezTo>
                  <a:pt x="7566" y="1129688"/>
                  <a:pt x="-30704" y="743844"/>
                  <a:pt x="0" y="606261"/>
                </a:cubicBezTo>
                <a:close/>
                <a:moveTo>
                  <a:pt x="2829220" y="404174"/>
                </a:moveTo>
                <a:cubicBezTo>
                  <a:pt x="2894799" y="410651"/>
                  <a:pt x="2962936" y="407409"/>
                  <a:pt x="3031307" y="404174"/>
                </a:cubicBezTo>
                <a:cubicBezTo>
                  <a:pt x="3123619" y="390886"/>
                  <a:pt x="3259638" y="319349"/>
                  <a:pt x="3233394" y="202087"/>
                </a:cubicBezTo>
                <a:moveTo>
                  <a:pt x="3031307" y="404174"/>
                </a:moveTo>
                <a:cubicBezTo>
                  <a:pt x="3040926" y="335924"/>
                  <a:pt x="3029412" y="300041"/>
                  <a:pt x="3031307" y="202087"/>
                </a:cubicBezTo>
                <a:cubicBezTo>
                  <a:pt x="3031828" y="264447"/>
                  <a:pt x="2981323" y="292550"/>
                  <a:pt x="2930263" y="303131"/>
                </a:cubicBezTo>
                <a:cubicBezTo>
                  <a:pt x="2878158" y="292225"/>
                  <a:pt x="2837413" y="264334"/>
                  <a:pt x="2829219" y="202087"/>
                </a:cubicBezTo>
                <a:moveTo>
                  <a:pt x="202087" y="808349"/>
                </a:moveTo>
                <a:cubicBezTo>
                  <a:pt x="210167" y="715777"/>
                  <a:pt x="201336" y="673951"/>
                  <a:pt x="202087" y="606261"/>
                </a:cubicBezTo>
                <a:cubicBezTo>
                  <a:pt x="196789" y="556265"/>
                  <a:pt x="252999" y="516054"/>
                  <a:pt x="303131" y="505217"/>
                </a:cubicBezTo>
                <a:cubicBezTo>
                  <a:pt x="357036" y="503389"/>
                  <a:pt x="413440" y="553257"/>
                  <a:pt x="404175" y="606261"/>
                </a:cubicBezTo>
                <a:cubicBezTo>
                  <a:pt x="408044" y="698131"/>
                  <a:pt x="314447" y="799344"/>
                  <a:pt x="202088" y="808348"/>
                </a:cubicBezTo>
                <a:cubicBezTo>
                  <a:pt x="99334" y="824096"/>
                  <a:pt x="-2577" y="705207"/>
                  <a:pt x="1" y="606261"/>
                </a:cubicBezTo>
                <a:moveTo>
                  <a:pt x="404174" y="606261"/>
                </a:moveTo>
                <a:cubicBezTo>
                  <a:pt x="409858" y="727623"/>
                  <a:pt x="423633" y="940844"/>
                  <a:pt x="404174" y="1150064"/>
                </a:cubicBezTo>
                <a:cubicBezTo>
                  <a:pt x="384715" y="1359284"/>
                  <a:pt x="377362" y="1640173"/>
                  <a:pt x="404174" y="1764797"/>
                </a:cubicBezTo>
                <a:cubicBezTo>
                  <a:pt x="430986" y="1889421"/>
                  <a:pt x="417137" y="2137560"/>
                  <a:pt x="404174" y="2403175"/>
                </a:cubicBezTo>
                <a:cubicBezTo>
                  <a:pt x="391211" y="2668790"/>
                  <a:pt x="377244" y="2769482"/>
                  <a:pt x="404174" y="297062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200" b="1" i="0" dirty="0">
                <a:solidFill>
                  <a:schemeClr val="tx1"/>
                </a:solidFill>
                <a:effectLst/>
              </a:rPr>
              <a:t>Marseille, deportacija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Židova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108930DE-DFEC-483D-AB9F-55FB8890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959" y="1395166"/>
            <a:ext cx="8004753" cy="534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42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E196731-9EF8-485C-98E4-62E08B15F313}"/>
              </a:ext>
            </a:extLst>
          </p:cNvPr>
          <p:cNvSpPr/>
          <p:nvPr/>
        </p:nvSpPr>
        <p:spPr>
          <a:xfrm>
            <a:off x="367645" y="2281287"/>
            <a:ext cx="3233394" cy="3374795"/>
          </a:xfrm>
          <a:custGeom>
            <a:avLst/>
            <a:gdLst>
              <a:gd name="connsiteX0" fmla="*/ 3233394 w 3233394"/>
              <a:gd name="connsiteY0" fmla="*/ 202087 h 3374795"/>
              <a:gd name="connsiteX1" fmla="*/ 3031307 w 3233394"/>
              <a:gd name="connsiteY1" fmla="*/ 404174 h 3374795"/>
              <a:gd name="connsiteX2" fmla="*/ 3031307 w 3233394"/>
              <a:gd name="connsiteY2" fmla="*/ 202087 h 3374795"/>
              <a:gd name="connsiteX3" fmla="*/ 2930263 w 3233394"/>
              <a:gd name="connsiteY3" fmla="*/ 303131 h 3374795"/>
              <a:gd name="connsiteX4" fmla="*/ 2829219 w 3233394"/>
              <a:gd name="connsiteY4" fmla="*/ 202087 h 3374795"/>
              <a:gd name="connsiteX5" fmla="*/ 2829220 w 3233394"/>
              <a:gd name="connsiteY5" fmla="*/ 404174 h 3374795"/>
              <a:gd name="connsiteX6" fmla="*/ 2119894 w 3233394"/>
              <a:gd name="connsiteY6" fmla="*/ 404174 h 3374795"/>
              <a:gd name="connsiteX7" fmla="*/ 1489382 w 3233394"/>
              <a:gd name="connsiteY7" fmla="*/ 404174 h 3374795"/>
              <a:gd name="connsiteX8" fmla="*/ 858870 w 3233394"/>
              <a:gd name="connsiteY8" fmla="*/ 404174 h 3374795"/>
              <a:gd name="connsiteX9" fmla="*/ 202087 w 3233394"/>
              <a:gd name="connsiteY9" fmla="*/ 404174 h 3374795"/>
              <a:gd name="connsiteX10" fmla="*/ 0 w 3233394"/>
              <a:gd name="connsiteY10" fmla="*/ 606261 h 3374795"/>
              <a:gd name="connsiteX11" fmla="*/ 0 w 3233394"/>
              <a:gd name="connsiteY11" fmla="*/ 1299202 h 3374795"/>
              <a:gd name="connsiteX12" fmla="*/ 0 w 3233394"/>
              <a:gd name="connsiteY12" fmla="*/ 1915149 h 3374795"/>
              <a:gd name="connsiteX13" fmla="*/ 0 w 3233394"/>
              <a:gd name="connsiteY13" fmla="*/ 2531096 h 3374795"/>
              <a:gd name="connsiteX14" fmla="*/ 0 w 3233394"/>
              <a:gd name="connsiteY14" fmla="*/ 3172708 h 3374795"/>
              <a:gd name="connsiteX15" fmla="*/ 202087 w 3233394"/>
              <a:gd name="connsiteY15" fmla="*/ 3374795 h 3374795"/>
              <a:gd name="connsiteX16" fmla="*/ 404174 w 3233394"/>
              <a:gd name="connsiteY16" fmla="*/ 3172708 h 3374795"/>
              <a:gd name="connsiteX17" fmla="*/ 404174 w 3233394"/>
              <a:gd name="connsiteY17" fmla="*/ 2970621 h 3374795"/>
              <a:gd name="connsiteX18" fmla="*/ 982143 w 3233394"/>
              <a:gd name="connsiteY18" fmla="*/ 2970621 h 3374795"/>
              <a:gd name="connsiteX19" fmla="*/ 1665198 w 3233394"/>
              <a:gd name="connsiteY19" fmla="*/ 2970621 h 3374795"/>
              <a:gd name="connsiteX20" fmla="*/ 2295710 w 3233394"/>
              <a:gd name="connsiteY20" fmla="*/ 2970621 h 3374795"/>
              <a:gd name="connsiteX21" fmla="*/ 3031307 w 3233394"/>
              <a:gd name="connsiteY21" fmla="*/ 2970621 h 3374795"/>
              <a:gd name="connsiteX22" fmla="*/ 3233394 w 3233394"/>
              <a:gd name="connsiteY22" fmla="*/ 2768534 h 3374795"/>
              <a:gd name="connsiteX23" fmla="*/ 3233394 w 3233394"/>
              <a:gd name="connsiteY23" fmla="*/ 2203916 h 3374795"/>
              <a:gd name="connsiteX24" fmla="*/ 3233394 w 3233394"/>
              <a:gd name="connsiteY24" fmla="*/ 1587968 h 3374795"/>
              <a:gd name="connsiteX25" fmla="*/ 3233394 w 3233394"/>
              <a:gd name="connsiteY25" fmla="*/ 1023350 h 3374795"/>
              <a:gd name="connsiteX26" fmla="*/ 3233394 w 3233394"/>
              <a:gd name="connsiteY26" fmla="*/ 202087 h 3374795"/>
              <a:gd name="connsiteX27" fmla="*/ 202087 w 3233394"/>
              <a:gd name="connsiteY27" fmla="*/ 808349 h 3374795"/>
              <a:gd name="connsiteX28" fmla="*/ 404174 w 3233394"/>
              <a:gd name="connsiteY28" fmla="*/ 606262 h 3374795"/>
              <a:gd name="connsiteX29" fmla="*/ 303130 w 3233394"/>
              <a:gd name="connsiteY29" fmla="*/ 505218 h 3374795"/>
              <a:gd name="connsiteX30" fmla="*/ 202086 w 3233394"/>
              <a:gd name="connsiteY30" fmla="*/ 606262 h 3374795"/>
              <a:gd name="connsiteX31" fmla="*/ 202087 w 3233394"/>
              <a:gd name="connsiteY31" fmla="*/ 808349 h 3374795"/>
              <a:gd name="connsiteX0" fmla="*/ 202087 w 3233394"/>
              <a:gd name="connsiteY0" fmla="*/ 808349 h 3374795"/>
              <a:gd name="connsiteX1" fmla="*/ 404174 w 3233394"/>
              <a:gd name="connsiteY1" fmla="*/ 606262 h 3374795"/>
              <a:gd name="connsiteX2" fmla="*/ 303130 w 3233394"/>
              <a:gd name="connsiteY2" fmla="*/ 505218 h 3374795"/>
              <a:gd name="connsiteX3" fmla="*/ 202086 w 3233394"/>
              <a:gd name="connsiteY3" fmla="*/ 606262 h 3374795"/>
              <a:gd name="connsiteX4" fmla="*/ 202087 w 3233394"/>
              <a:gd name="connsiteY4" fmla="*/ 808349 h 3374795"/>
              <a:gd name="connsiteX5" fmla="*/ 3031307 w 3233394"/>
              <a:gd name="connsiteY5" fmla="*/ 404174 h 3374795"/>
              <a:gd name="connsiteX6" fmla="*/ 3233394 w 3233394"/>
              <a:gd name="connsiteY6" fmla="*/ 202087 h 3374795"/>
              <a:gd name="connsiteX7" fmla="*/ 3031307 w 3233394"/>
              <a:gd name="connsiteY7" fmla="*/ 0 h 3374795"/>
              <a:gd name="connsiteX8" fmla="*/ 2829220 w 3233394"/>
              <a:gd name="connsiteY8" fmla="*/ 202087 h 3374795"/>
              <a:gd name="connsiteX9" fmla="*/ 2930264 w 3233394"/>
              <a:gd name="connsiteY9" fmla="*/ 303131 h 3374795"/>
              <a:gd name="connsiteX10" fmla="*/ 3031308 w 3233394"/>
              <a:gd name="connsiteY10" fmla="*/ 202087 h 3374795"/>
              <a:gd name="connsiteX11" fmla="*/ 3031307 w 3233394"/>
              <a:gd name="connsiteY11" fmla="*/ 404174 h 3374795"/>
              <a:gd name="connsiteX0" fmla="*/ 0 w 3233394"/>
              <a:gd name="connsiteY0" fmla="*/ 606261 h 3374795"/>
              <a:gd name="connsiteX1" fmla="*/ 202087 w 3233394"/>
              <a:gd name="connsiteY1" fmla="*/ 404174 h 3374795"/>
              <a:gd name="connsiteX2" fmla="*/ 885142 w 3233394"/>
              <a:gd name="connsiteY2" fmla="*/ 404174 h 3374795"/>
              <a:gd name="connsiteX3" fmla="*/ 1489382 w 3233394"/>
              <a:gd name="connsiteY3" fmla="*/ 404174 h 3374795"/>
              <a:gd name="connsiteX4" fmla="*/ 2146165 w 3233394"/>
              <a:gd name="connsiteY4" fmla="*/ 404174 h 3374795"/>
              <a:gd name="connsiteX5" fmla="*/ 2829220 w 3233394"/>
              <a:gd name="connsiteY5" fmla="*/ 404174 h 3374795"/>
              <a:gd name="connsiteX6" fmla="*/ 2829220 w 3233394"/>
              <a:gd name="connsiteY6" fmla="*/ 202087 h 3374795"/>
              <a:gd name="connsiteX7" fmla="*/ 3031307 w 3233394"/>
              <a:gd name="connsiteY7" fmla="*/ 0 h 3374795"/>
              <a:gd name="connsiteX8" fmla="*/ 3233394 w 3233394"/>
              <a:gd name="connsiteY8" fmla="*/ 202087 h 3374795"/>
              <a:gd name="connsiteX9" fmla="*/ 3233394 w 3233394"/>
              <a:gd name="connsiteY9" fmla="*/ 869363 h 3374795"/>
              <a:gd name="connsiteX10" fmla="*/ 3233394 w 3233394"/>
              <a:gd name="connsiteY10" fmla="*/ 1433982 h 3374795"/>
              <a:gd name="connsiteX11" fmla="*/ 3233394 w 3233394"/>
              <a:gd name="connsiteY11" fmla="*/ 1998600 h 3374795"/>
              <a:gd name="connsiteX12" fmla="*/ 3233394 w 3233394"/>
              <a:gd name="connsiteY12" fmla="*/ 2768534 h 3374795"/>
              <a:gd name="connsiteX13" fmla="*/ 3031307 w 3233394"/>
              <a:gd name="connsiteY13" fmla="*/ 2970621 h 3374795"/>
              <a:gd name="connsiteX14" fmla="*/ 2374524 w 3233394"/>
              <a:gd name="connsiteY14" fmla="*/ 2970621 h 3374795"/>
              <a:gd name="connsiteX15" fmla="*/ 1770283 w 3233394"/>
              <a:gd name="connsiteY15" fmla="*/ 2970621 h 3374795"/>
              <a:gd name="connsiteX16" fmla="*/ 1192314 w 3233394"/>
              <a:gd name="connsiteY16" fmla="*/ 2970621 h 3374795"/>
              <a:gd name="connsiteX17" fmla="*/ 404174 w 3233394"/>
              <a:gd name="connsiteY17" fmla="*/ 2970621 h 3374795"/>
              <a:gd name="connsiteX18" fmla="*/ 404174 w 3233394"/>
              <a:gd name="connsiteY18" fmla="*/ 3172708 h 3374795"/>
              <a:gd name="connsiteX19" fmla="*/ 202087 w 3233394"/>
              <a:gd name="connsiteY19" fmla="*/ 3374795 h 3374795"/>
              <a:gd name="connsiteX20" fmla="*/ 0 w 3233394"/>
              <a:gd name="connsiteY20" fmla="*/ 3172708 h 3374795"/>
              <a:gd name="connsiteX21" fmla="*/ 0 w 3233394"/>
              <a:gd name="connsiteY21" fmla="*/ 2531096 h 3374795"/>
              <a:gd name="connsiteX22" fmla="*/ 0 w 3233394"/>
              <a:gd name="connsiteY22" fmla="*/ 1838156 h 3374795"/>
              <a:gd name="connsiteX23" fmla="*/ 0 w 3233394"/>
              <a:gd name="connsiteY23" fmla="*/ 1196544 h 3374795"/>
              <a:gd name="connsiteX24" fmla="*/ 0 w 3233394"/>
              <a:gd name="connsiteY24" fmla="*/ 606261 h 3374795"/>
              <a:gd name="connsiteX25" fmla="*/ 2829220 w 3233394"/>
              <a:gd name="connsiteY25" fmla="*/ 404174 h 3374795"/>
              <a:gd name="connsiteX26" fmla="*/ 3031307 w 3233394"/>
              <a:gd name="connsiteY26" fmla="*/ 404174 h 3374795"/>
              <a:gd name="connsiteX27" fmla="*/ 3233394 w 3233394"/>
              <a:gd name="connsiteY27" fmla="*/ 202087 h 3374795"/>
              <a:gd name="connsiteX28" fmla="*/ 3031307 w 3233394"/>
              <a:gd name="connsiteY28" fmla="*/ 404174 h 3374795"/>
              <a:gd name="connsiteX29" fmla="*/ 3031307 w 3233394"/>
              <a:gd name="connsiteY29" fmla="*/ 202087 h 3374795"/>
              <a:gd name="connsiteX30" fmla="*/ 2930263 w 3233394"/>
              <a:gd name="connsiteY30" fmla="*/ 303131 h 3374795"/>
              <a:gd name="connsiteX31" fmla="*/ 2829219 w 3233394"/>
              <a:gd name="connsiteY31" fmla="*/ 202087 h 3374795"/>
              <a:gd name="connsiteX32" fmla="*/ 202087 w 3233394"/>
              <a:gd name="connsiteY32" fmla="*/ 808349 h 3374795"/>
              <a:gd name="connsiteX33" fmla="*/ 202087 w 3233394"/>
              <a:gd name="connsiteY33" fmla="*/ 606261 h 3374795"/>
              <a:gd name="connsiteX34" fmla="*/ 303131 w 3233394"/>
              <a:gd name="connsiteY34" fmla="*/ 505217 h 3374795"/>
              <a:gd name="connsiteX35" fmla="*/ 404175 w 3233394"/>
              <a:gd name="connsiteY35" fmla="*/ 606261 h 3374795"/>
              <a:gd name="connsiteX36" fmla="*/ 202088 w 3233394"/>
              <a:gd name="connsiteY36" fmla="*/ 808348 h 3374795"/>
              <a:gd name="connsiteX37" fmla="*/ 1 w 3233394"/>
              <a:gd name="connsiteY37" fmla="*/ 606261 h 3374795"/>
              <a:gd name="connsiteX38" fmla="*/ 404174 w 3233394"/>
              <a:gd name="connsiteY38" fmla="*/ 606261 h 3374795"/>
              <a:gd name="connsiteX39" fmla="*/ 404174 w 3233394"/>
              <a:gd name="connsiteY39" fmla="*/ 1197351 h 3374795"/>
              <a:gd name="connsiteX40" fmla="*/ 404174 w 3233394"/>
              <a:gd name="connsiteY40" fmla="*/ 1717510 h 3374795"/>
              <a:gd name="connsiteX41" fmla="*/ 404174 w 3233394"/>
              <a:gd name="connsiteY41" fmla="*/ 2308600 h 3374795"/>
              <a:gd name="connsiteX42" fmla="*/ 404174 w 3233394"/>
              <a:gd name="connsiteY42" fmla="*/ 2970621 h 337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33394" h="3374795" stroke="0" extrusionOk="0">
                <a:moveTo>
                  <a:pt x="3233394" y="202087"/>
                </a:moveTo>
                <a:cubicBezTo>
                  <a:pt x="3222201" y="306531"/>
                  <a:pt x="3143510" y="395774"/>
                  <a:pt x="3031307" y="404174"/>
                </a:cubicBezTo>
                <a:cubicBezTo>
                  <a:pt x="3031125" y="319892"/>
                  <a:pt x="3026756" y="267991"/>
                  <a:pt x="3031307" y="202087"/>
                </a:cubicBezTo>
                <a:cubicBezTo>
                  <a:pt x="3030051" y="256349"/>
                  <a:pt x="2989903" y="304170"/>
                  <a:pt x="2930263" y="303131"/>
                </a:cubicBezTo>
                <a:cubicBezTo>
                  <a:pt x="2872483" y="300022"/>
                  <a:pt x="2822956" y="250030"/>
                  <a:pt x="2829219" y="202087"/>
                </a:cubicBezTo>
                <a:cubicBezTo>
                  <a:pt x="2827484" y="262274"/>
                  <a:pt x="2841302" y="343267"/>
                  <a:pt x="2829220" y="404174"/>
                </a:cubicBezTo>
                <a:cubicBezTo>
                  <a:pt x="2484357" y="434279"/>
                  <a:pt x="2299060" y="420747"/>
                  <a:pt x="2119894" y="404174"/>
                </a:cubicBezTo>
                <a:cubicBezTo>
                  <a:pt x="1940728" y="387601"/>
                  <a:pt x="1677674" y="427914"/>
                  <a:pt x="1489382" y="404174"/>
                </a:cubicBezTo>
                <a:cubicBezTo>
                  <a:pt x="1301090" y="380434"/>
                  <a:pt x="1137118" y="422954"/>
                  <a:pt x="858870" y="404174"/>
                </a:cubicBezTo>
                <a:cubicBezTo>
                  <a:pt x="580622" y="385394"/>
                  <a:pt x="502972" y="401824"/>
                  <a:pt x="202087" y="404174"/>
                </a:cubicBezTo>
                <a:cubicBezTo>
                  <a:pt x="87491" y="427411"/>
                  <a:pt x="8306" y="499128"/>
                  <a:pt x="0" y="606261"/>
                </a:cubicBezTo>
                <a:cubicBezTo>
                  <a:pt x="30011" y="859696"/>
                  <a:pt x="-2130" y="1125515"/>
                  <a:pt x="0" y="1299202"/>
                </a:cubicBezTo>
                <a:cubicBezTo>
                  <a:pt x="2130" y="1472889"/>
                  <a:pt x="-28919" y="1687504"/>
                  <a:pt x="0" y="1915149"/>
                </a:cubicBezTo>
                <a:cubicBezTo>
                  <a:pt x="28919" y="2142794"/>
                  <a:pt x="-18979" y="2382364"/>
                  <a:pt x="0" y="2531096"/>
                </a:cubicBezTo>
                <a:cubicBezTo>
                  <a:pt x="18979" y="2679828"/>
                  <a:pt x="-6644" y="2890374"/>
                  <a:pt x="0" y="3172708"/>
                </a:cubicBezTo>
                <a:cubicBezTo>
                  <a:pt x="-10718" y="3269185"/>
                  <a:pt x="79167" y="3373688"/>
                  <a:pt x="202087" y="3374795"/>
                </a:cubicBezTo>
                <a:cubicBezTo>
                  <a:pt x="331415" y="3384830"/>
                  <a:pt x="408247" y="3282275"/>
                  <a:pt x="404174" y="3172708"/>
                </a:cubicBezTo>
                <a:cubicBezTo>
                  <a:pt x="410223" y="3103841"/>
                  <a:pt x="408054" y="3069877"/>
                  <a:pt x="404174" y="2970621"/>
                </a:cubicBezTo>
                <a:cubicBezTo>
                  <a:pt x="555685" y="2956448"/>
                  <a:pt x="765669" y="2951107"/>
                  <a:pt x="982143" y="2970621"/>
                </a:cubicBezTo>
                <a:cubicBezTo>
                  <a:pt x="1198617" y="2990135"/>
                  <a:pt x="1356930" y="2990101"/>
                  <a:pt x="1665198" y="2970621"/>
                </a:cubicBezTo>
                <a:cubicBezTo>
                  <a:pt x="1973466" y="2951141"/>
                  <a:pt x="1990498" y="2997583"/>
                  <a:pt x="2295710" y="2970621"/>
                </a:cubicBezTo>
                <a:cubicBezTo>
                  <a:pt x="2600922" y="2943659"/>
                  <a:pt x="2695909" y="2955461"/>
                  <a:pt x="3031307" y="2970621"/>
                </a:cubicBezTo>
                <a:cubicBezTo>
                  <a:pt x="3137324" y="2968096"/>
                  <a:pt x="3237396" y="2883129"/>
                  <a:pt x="3233394" y="2768534"/>
                </a:cubicBezTo>
                <a:cubicBezTo>
                  <a:pt x="3221171" y="2525203"/>
                  <a:pt x="3250518" y="2377697"/>
                  <a:pt x="3233394" y="2203916"/>
                </a:cubicBezTo>
                <a:cubicBezTo>
                  <a:pt x="3216270" y="2030135"/>
                  <a:pt x="3237779" y="1739827"/>
                  <a:pt x="3233394" y="1587968"/>
                </a:cubicBezTo>
                <a:cubicBezTo>
                  <a:pt x="3229009" y="1436109"/>
                  <a:pt x="3224157" y="1231587"/>
                  <a:pt x="3233394" y="1023350"/>
                </a:cubicBezTo>
                <a:cubicBezTo>
                  <a:pt x="3242631" y="815113"/>
                  <a:pt x="3272097" y="404785"/>
                  <a:pt x="3233394" y="202087"/>
                </a:cubicBezTo>
                <a:close/>
                <a:moveTo>
                  <a:pt x="202087" y="808349"/>
                </a:moveTo>
                <a:cubicBezTo>
                  <a:pt x="311128" y="799426"/>
                  <a:pt x="387700" y="721659"/>
                  <a:pt x="404174" y="606262"/>
                </a:cubicBezTo>
                <a:cubicBezTo>
                  <a:pt x="405075" y="539880"/>
                  <a:pt x="366751" y="515084"/>
                  <a:pt x="303130" y="505218"/>
                </a:cubicBezTo>
                <a:cubicBezTo>
                  <a:pt x="239587" y="513393"/>
                  <a:pt x="196462" y="549682"/>
                  <a:pt x="202086" y="606262"/>
                </a:cubicBezTo>
                <a:cubicBezTo>
                  <a:pt x="194947" y="668327"/>
                  <a:pt x="198974" y="739631"/>
                  <a:pt x="202087" y="808349"/>
                </a:cubicBezTo>
                <a:close/>
              </a:path>
              <a:path w="3233394" h="3374795" fill="darkenLess" stroke="0" extrusionOk="0">
                <a:moveTo>
                  <a:pt x="202087" y="808349"/>
                </a:moveTo>
                <a:cubicBezTo>
                  <a:pt x="291039" y="798943"/>
                  <a:pt x="412218" y="700126"/>
                  <a:pt x="404174" y="606262"/>
                </a:cubicBezTo>
                <a:cubicBezTo>
                  <a:pt x="404118" y="553588"/>
                  <a:pt x="351469" y="509286"/>
                  <a:pt x="303130" y="505218"/>
                </a:cubicBezTo>
                <a:cubicBezTo>
                  <a:pt x="238364" y="510003"/>
                  <a:pt x="208007" y="539483"/>
                  <a:pt x="202086" y="606262"/>
                </a:cubicBezTo>
                <a:cubicBezTo>
                  <a:pt x="212158" y="679849"/>
                  <a:pt x="201417" y="737681"/>
                  <a:pt x="202087" y="808349"/>
                </a:cubicBezTo>
                <a:close/>
                <a:moveTo>
                  <a:pt x="3031307" y="404174"/>
                </a:moveTo>
                <a:cubicBezTo>
                  <a:pt x="3138696" y="406581"/>
                  <a:pt x="3246236" y="331713"/>
                  <a:pt x="3233394" y="202087"/>
                </a:cubicBezTo>
                <a:cubicBezTo>
                  <a:pt x="3224970" y="97678"/>
                  <a:pt x="3134016" y="8633"/>
                  <a:pt x="3031307" y="0"/>
                </a:cubicBezTo>
                <a:cubicBezTo>
                  <a:pt x="2917887" y="8390"/>
                  <a:pt x="2814019" y="88236"/>
                  <a:pt x="2829220" y="202087"/>
                </a:cubicBezTo>
                <a:cubicBezTo>
                  <a:pt x="2815791" y="260887"/>
                  <a:pt x="2882775" y="313447"/>
                  <a:pt x="2930264" y="303131"/>
                </a:cubicBezTo>
                <a:cubicBezTo>
                  <a:pt x="2986098" y="289486"/>
                  <a:pt x="3031699" y="260572"/>
                  <a:pt x="3031308" y="202087"/>
                </a:cubicBezTo>
                <a:cubicBezTo>
                  <a:pt x="3032876" y="270907"/>
                  <a:pt x="3028796" y="332102"/>
                  <a:pt x="3031307" y="404174"/>
                </a:cubicBezTo>
                <a:close/>
              </a:path>
              <a:path w="3233394" h="3374795" fill="none" extrusionOk="0">
                <a:moveTo>
                  <a:pt x="0" y="606261"/>
                </a:moveTo>
                <a:cubicBezTo>
                  <a:pt x="17428" y="507050"/>
                  <a:pt x="80517" y="409485"/>
                  <a:pt x="202087" y="404174"/>
                </a:cubicBezTo>
                <a:cubicBezTo>
                  <a:pt x="432802" y="404559"/>
                  <a:pt x="628128" y="411737"/>
                  <a:pt x="885142" y="404174"/>
                </a:cubicBezTo>
                <a:cubicBezTo>
                  <a:pt x="1142156" y="396611"/>
                  <a:pt x="1197009" y="424656"/>
                  <a:pt x="1489382" y="404174"/>
                </a:cubicBezTo>
                <a:cubicBezTo>
                  <a:pt x="1781755" y="383692"/>
                  <a:pt x="1850955" y="434401"/>
                  <a:pt x="2146165" y="404174"/>
                </a:cubicBezTo>
                <a:cubicBezTo>
                  <a:pt x="2441375" y="373947"/>
                  <a:pt x="2550162" y="407702"/>
                  <a:pt x="2829220" y="404174"/>
                </a:cubicBezTo>
                <a:cubicBezTo>
                  <a:pt x="2838662" y="307199"/>
                  <a:pt x="2822462" y="287558"/>
                  <a:pt x="2829220" y="202087"/>
                </a:cubicBezTo>
                <a:cubicBezTo>
                  <a:pt x="2829874" y="78624"/>
                  <a:pt x="2924482" y="909"/>
                  <a:pt x="3031307" y="0"/>
                </a:cubicBezTo>
                <a:cubicBezTo>
                  <a:pt x="3154552" y="549"/>
                  <a:pt x="3241257" y="85027"/>
                  <a:pt x="3233394" y="202087"/>
                </a:cubicBezTo>
                <a:cubicBezTo>
                  <a:pt x="3243390" y="479183"/>
                  <a:pt x="3219517" y="682444"/>
                  <a:pt x="3233394" y="869363"/>
                </a:cubicBezTo>
                <a:cubicBezTo>
                  <a:pt x="3247271" y="1056282"/>
                  <a:pt x="3215122" y="1182251"/>
                  <a:pt x="3233394" y="1433982"/>
                </a:cubicBezTo>
                <a:cubicBezTo>
                  <a:pt x="3251666" y="1685713"/>
                  <a:pt x="3211311" y="1841231"/>
                  <a:pt x="3233394" y="1998600"/>
                </a:cubicBezTo>
                <a:cubicBezTo>
                  <a:pt x="3255477" y="2155969"/>
                  <a:pt x="3218691" y="2566549"/>
                  <a:pt x="3233394" y="2768534"/>
                </a:cubicBezTo>
                <a:cubicBezTo>
                  <a:pt x="3225232" y="2873825"/>
                  <a:pt x="3145084" y="2976360"/>
                  <a:pt x="3031307" y="2970621"/>
                </a:cubicBezTo>
                <a:cubicBezTo>
                  <a:pt x="2865618" y="2946637"/>
                  <a:pt x="2566771" y="2963055"/>
                  <a:pt x="2374524" y="2970621"/>
                </a:cubicBezTo>
                <a:cubicBezTo>
                  <a:pt x="2182277" y="2978187"/>
                  <a:pt x="1950979" y="2957300"/>
                  <a:pt x="1770283" y="2970621"/>
                </a:cubicBezTo>
                <a:cubicBezTo>
                  <a:pt x="1589587" y="2983942"/>
                  <a:pt x="1400699" y="2969004"/>
                  <a:pt x="1192314" y="2970621"/>
                </a:cubicBezTo>
                <a:cubicBezTo>
                  <a:pt x="983929" y="2972238"/>
                  <a:pt x="599786" y="2948665"/>
                  <a:pt x="404174" y="2970621"/>
                </a:cubicBezTo>
                <a:cubicBezTo>
                  <a:pt x="406966" y="3037375"/>
                  <a:pt x="398260" y="3079862"/>
                  <a:pt x="404174" y="3172708"/>
                </a:cubicBezTo>
                <a:cubicBezTo>
                  <a:pt x="395871" y="3291162"/>
                  <a:pt x="307204" y="3380925"/>
                  <a:pt x="202087" y="3374795"/>
                </a:cubicBezTo>
                <a:cubicBezTo>
                  <a:pt x="92525" y="3351369"/>
                  <a:pt x="3430" y="3284722"/>
                  <a:pt x="0" y="3172708"/>
                </a:cubicBezTo>
                <a:cubicBezTo>
                  <a:pt x="22531" y="2865895"/>
                  <a:pt x="-20784" y="2704468"/>
                  <a:pt x="0" y="2531096"/>
                </a:cubicBezTo>
                <a:cubicBezTo>
                  <a:pt x="20784" y="2357724"/>
                  <a:pt x="-16010" y="1992515"/>
                  <a:pt x="0" y="1838156"/>
                </a:cubicBezTo>
                <a:cubicBezTo>
                  <a:pt x="16010" y="1683797"/>
                  <a:pt x="18536" y="1336825"/>
                  <a:pt x="0" y="1196544"/>
                </a:cubicBezTo>
                <a:cubicBezTo>
                  <a:pt x="-18536" y="1056263"/>
                  <a:pt x="-27213" y="862049"/>
                  <a:pt x="0" y="606261"/>
                </a:cubicBezTo>
                <a:close/>
                <a:moveTo>
                  <a:pt x="2829220" y="404174"/>
                </a:moveTo>
                <a:cubicBezTo>
                  <a:pt x="2903157" y="409305"/>
                  <a:pt x="2955988" y="406426"/>
                  <a:pt x="3031307" y="404174"/>
                </a:cubicBezTo>
                <a:cubicBezTo>
                  <a:pt x="3120793" y="411272"/>
                  <a:pt x="3208582" y="314120"/>
                  <a:pt x="3233394" y="202087"/>
                </a:cubicBezTo>
                <a:moveTo>
                  <a:pt x="3031307" y="404174"/>
                </a:moveTo>
                <a:cubicBezTo>
                  <a:pt x="3028220" y="335723"/>
                  <a:pt x="3038214" y="243549"/>
                  <a:pt x="3031307" y="202087"/>
                </a:cubicBezTo>
                <a:cubicBezTo>
                  <a:pt x="3023423" y="250969"/>
                  <a:pt x="2982365" y="314348"/>
                  <a:pt x="2930263" y="303131"/>
                </a:cubicBezTo>
                <a:cubicBezTo>
                  <a:pt x="2873861" y="291156"/>
                  <a:pt x="2818144" y="256323"/>
                  <a:pt x="2829219" y="202087"/>
                </a:cubicBezTo>
                <a:moveTo>
                  <a:pt x="202087" y="808349"/>
                </a:moveTo>
                <a:cubicBezTo>
                  <a:pt x="211011" y="741537"/>
                  <a:pt x="207448" y="678365"/>
                  <a:pt x="202087" y="606261"/>
                </a:cubicBezTo>
                <a:cubicBezTo>
                  <a:pt x="202890" y="538404"/>
                  <a:pt x="252145" y="514786"/>
                  <a:pt x="303131" y="505217"/>
                </a:cubicBezTo>
                <a:cubicBezTo>
                  <a:pt x="356858" y="513365"/>
                  <a:pt x="411834" y="546646"/>
                  <a:pt x="404175" y="606261"/>
                </a:cubicBezTo>
                <a:cubicBezTo>
                  <a:pt x="402891" y="712514"/>
                  <a:pt x="305823" y="824972"/>
                  <a:pt x="202088" y="808348"/>
                </a:cubicBezTo>
                <a:cubicBezTo>
                  <a:pt x="100011" y="815750"/>
                  <a:pt x="-9295" y="725687"/>
                  <a:pt x="1" y="606261"/>
                </a:cubicBezTo>
                <a:moveTo>
                  <a:pt x="404174" y="606261"/>
                </a:moveTo>
                <a:cubicBezTo>
                  <a:pt x="418864" y="784596"/>
                  <a:pt x="405924" y="1059804"/>
                  <a:pt x="404174" y="1197351"/>
                </a:cubicBezTo>
                <a:cubicBezTo>
                  <a:pt x="402425" y="1334898"/>
                  <a:pt x="397837" y="1500151"/>
                  <a:pt x="404174" y="1717510"/>
                </a:cubicBezTo>
                <a:cubicBezTo>
                  <a:pt x="410511" y="1934869"/>
                  <a:pt x="398789" y="2183530"/>
                  <a:pt x="404174" y="2308600"/>
                </a:cubicBezTo>
                <a:cubicBezTo>
                  <a:pt x="409560" y="2433670"/>
                  <a:pt x="371539" y="2733580"/>
                  <a:pt x="404174" y="2970621"/>
                </a:cubicBezTo>
              </a:path>
              <a:path w="3233394" h="3374795" fill="none" stroke="0" extrusionOk="0">
                <a:moveTo>
                  <a:pt x="0" y="606261"/>
                </a:moveTo>
                <a:cubicBezTo>
                  <a:pt x="-11567" y="496919"/>
                  <a:pt x="92976" y="410289"/>
                  <a:pt x="202087" y="404174"/>
                </a:cubicBezTo>
                <a:cubicBezTo>
                  <a:pt x="386252" y="413712"/>
                  <a:pt x="586093" y="386367"/>
                  <a:pt x="780056" y="404174"/>
                </a:cubicBezTo>
                <a:cubicBezTo>
                  <a:pt x="974019" y="421981"/>
                  <a:pt x="1117752" y="428041"/>
                  <a:pt x="1358026" y="404174"/>
                </a:cubicBezTo>
                <a:cubicBezTo>
                  <a:pt x="1598300" y="380308"/>
                  <a:pt x="1702722" y="406029"/>
                  <a:pt x="1962266" y="404174"/>
                </a:cubicBezTo>
                <a:cubicBezTo>
                  <a:pt x="2221810" y="402319"/>
                  <a:pt x="2591355" y="446136"/>
                  <a:pt x="2829220" y="404174"/>
                </a:cubicBezTo>
                <a:cubicBezTo>
                  <a:pt x="2823424" y="321720"/>
                  <a:pt x="2834703" y="274844"/>
                  <a:pt x="2829220" y="202087"/>
                </a:cubicBezTo>
                <a:cubicBezTo>
                  <a:pt x="2803036" y="94838"/>
                  <a:pt x="2921620" y="4662"/>
                  <a:pt x="3031307" y="0"/>
                </a:cubicBezTo>
                <a:cubicBezTo>
                  <a:pt x="3129453" y="2782"/>
                  <a:pt x="3244573" y="88428"/>
                  <a:pt x="3233394" y="202087"/>
                </a:cubicBezTo>
                <a:cubicBezTo>
                  <a:pt x="3230598" y="351715"/>
                  <a:pt x="3258184" y="657784"/>
                  <a:pt x="3233394" y="895028"/>
                </a:cubicBezTo>
                <a:cubicBezTo>
                  <a:pt x="3208604" y="1132272"/>
                  <a:pt x="3215709" y="1272445"/>
                  <a:pt x="3233394" y="1536639"/>
                </a:cubicBezTo>
                <a:cubicBezTo>
                  <a:pt x="3251079" y="1800833"/>
                  <a:pt x="3207678" y="1921503"/>
                  <a:pt x="3233394" y="2101258"/>
                </a:cubicBezTo>
                <a:cubicBezTo>
                  <a:pt x="3259110" y="2281013"/>
                  <a:pt x="3260724" y="2624974"/>
                  <a:pt x="3233394" y="2768534"/>
                </a:cubicBezTo>
                <a:cubicBezTo>
                  <a:pt x="3228995" y="2903829"/>
                  <a:pt x="3166109" y="2970119"/>
                  <a:pt x="3031307" y="2970621"/>
                </a:cubicBezTo>
                <a:cubicBezTo>
                  <a:pt x="2790095" y="2950752"/>
                  <a:pt x="2688208" y="2940470"/>
                  <a:pt x="2427066" y="2970621"/>
                </a:cubicBezTo>
                <a:cubicBezTo>
                  <a:pt x="2165924" y="3000772"/>
                  <a:pt x="2042247" y="2954794"/>
                  <a:pt x="1744012" y="2970621"/>
                </a:cubicBezTo>
                <a:cubicBezTo>
                  <a:pt x="1445777" y="2986448"/>
                  <a:pt x="1203908" y="2942196"/>
                  <a:pt x="1034686" y="2970621"/>
                </a:cubicBezTo>
                <a:cubicBezTo>
                  <a:pt x="865464" y="2999046"/>
                  <a:pt x="622806" y="2975225"/>
                  <a:pt x="404174" y="2970621"/>
                </a:cubicBezTo>
                <a:cubicBezTo>
                  <a:pt x="412740" y="3064427"/>
                  <a:pt x="401892" y="3071998"/>
                  <a:pt x="404174" y="3172708"/>
                </a:cubicBezTo>
                <a:cubicBezTo>
                  <a:pt x="395486" y="3282953"/>
                  <a:pt x="293171" y="3373416"/>
                  <a:pt x="202087" y="3374795"/>
                </a:cubicBezTo>
                <a:cubicBezTo>
                  <a:pt x="87214" y="3380896"/>
                  <a:pt x="-21357" y="3297542"/>
                  <a:pt x="0" y="3172708"/>
                </a:cubicBezTo>
                <a:cubicBezTo>
                  <a:pt x="-22619" y="3007363"/>
                  <a:pt x="13597" y="2809751"/>
                  <a:pt x="0" y="2505432"/>
                </a:cubicBezTo>
                <a:cubicBezTo>
                  <a:pt x="-13597" y="2201113"/>
                  <a:pt x="19048" y="2070477"/>
                  <a:pt x="0" y="1838156"/>
                </a:cubicBezTo>
                <a:cubicBezTo>
                  <a:pt x="-19048" y="1605835"/>
                  <a:pt x="-7566" y="1417386"/>
                  <a:pt x="0" y="1273537"/>
                </a:cubicBezTo>
                <a:cubicBezTo>
                  <a:pt x="7566" y="1129688"/>
                  <a:pt x="-30704" y="743844"/>
                  <a:pt x="0" y="606261"/>
                </a:cubicBezTo>
                <a:close/>
                <a:moveTo>
                  <a:pt x="2829220" y="404174"/>
                </a:moveTo>
                <a:cubicBezTo>
                  <a:pt x="2894799" y="410651"/>
                  <a:pt x="2962936" y="407409"/>
                  <a:pt x="3031307" y="404174"/>
                </a:cubicBezTo>
                <a:cubicBezTo>
                  <a:pt x="3123619" y="390886"/>
                  <a:pt x="3259638" y="319349"/>
                  <a:pt x="3233394" y="202087"/>
                </a:cubicBezTo>
                <a:moveTo>
                  <a:pt x="3031307" y="404174"/>
                </a:moveTo>
                <a:cubicBezTo>
                  <a:pt x="3040926" y="335924"/>
                  <a:pt x="3029412" y="300041"/>
                  <a:pt x="3031307" y="202087"/>
                </a:cubicBezTo>
                <a:cubicBezTo>
                  <a:pt x="3031828" y="264447"/>
                  <a:pt x="2981323" y="292550"/>
                  <a:pt x="2930263" y="303131"/>
                </a:cubicBezTo>
                <a:cubicBezTo>
                  <a:pt x="2878158" y="292225"/>
                  <a:pt x="2837413" y="264334"/>
                  <a:pt x="2829219" y="202087"/>
                </a:cubicBezTo>
                <a:moveTo>
                  <a:pt x="202087" y="808349"/>
                </a:moveTo>
                <a:cubicBezTo>
                  <a:pt x="210167" y="715777"/>
                  <a:pt x="201336" y="673951"/>
                  <a:pt x="202087" y="606261"/>
                </a:cubicBezTo>
                <a:cubicBezTo>
                  <a:pt x="196789" y="556265"/>
                  <a:pt x="252999" y="516054"/>
                  <a:pt x="303131" y="505217"/>
                </a:cubicBezTo>
                <a:cubicBezTo>
                  <a:pt x="357036" y="503389"/>
                  <a:pt x="413440" y="553257"/>
                  <a:pt x="404175" y="606261"/>
                </a:cubicBezTo>
                <a:cubicBezTo>
                  <a:pt x="408044" y="698131"/>
                  <a:pt x="314447" y="799344"/>
                  <a:pt x="202088" y="808348"/>
                </a:cubicBezTo>
                <a:cubicBezTo>
                  <a:pt x="99334" y="824096"/>
                  <a:pt x="-2577" y="705207"/>
                  <a:pt x="1" y="606261"/>
                </a:cubicBezTo>
                <a:moveTo>
                  <a:pt x="404174" y="606261"/>
                </a:moveTo>
                <a:cubicBezTo>
                  <a:pt x="409858" y="727623"/>
                  <a:pt x="423633" y="940844"/>
                  <a:pt x="404174" y="1150064"/>
                </a:cubicBezTo>
                <a:cubicBezTo>
                  <a:pt x="384715" y="1359284"/>
                  <a:pt x="377362" y="1640173"/>
                  <a:pt x="404174" y="1764797"/>
                </a:cubicBezTo>
                <a:cubicBezTo>
                  <a:pt x="430986" y="1889421"/>
                  <a:pt x="417137" y="2137560"/>
                  <a:pt x="404174" y="2403175"/>
                </a:cubicBezTo>
                <a:cubicBezTo>
                  <a:pt x="391211" y="2668790"/>
                  <a:pt x="377244" y="2769482"/>
                  <a:pt x="404174" y="297062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Prozivka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logoraša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u </a:t>
            </a:r>
            <a:r>
              <a:rPr lang="hr-HR" sz="3200" b="1" i="0" dirty="0" err="1" smtClean="0">
                <a:solidFill>
                  <a:schemeClr val="tx1"/>
                </a:solidFill>
                <a:effectLst/>
              </a:rPr>
              <a:t>Buchenwaldu</a:t>
            </a:r>
            <a:endParaRPr lang="hr-HR" sz="32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1376D-F617-4C77-B509-CCA0073C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069" y="1310325"/>
            <a:ext cx="8290056" cy="523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296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E196731-9EF8-485C-98E4-62E08B15F313}"/>
              </a:ext>
            </a:extLst>
          </p:cNvPr>
          <p:cNvSpPr/>
          <p:nvPr/>
        </p:nvSpPr>
        <p:spPr>
          <a:xfrm>
            <a:off x="8512403" y="2384982"/>
            <a:ext cx="3233394" cy="3374795"/>
          </a:xfrm>
          <a:custGeom>
            <a:avLst/>
            <a:gdLst>
              <a:gd name="connsiteX0" fmla="*/ 3233394 w 3233394"/>
              <a:gd name="connsiteY0" fmla="*/ 202087 h 3374795"/>
              <a:gd name="connsiteX1" fmla="*/ 3031307 w 3233394"/>
              <a:gd name="connsiteY1" fmla="*/ 404174 h 3374795"/>
              <a:gd name="connsiteX2" fmla="*/ 3031307 w 3233394"/>
              <a:gd name="connsiteY2" fmla="*/ 202087 h 3374795"/>
              <a:gd name="connsiteX3" fmla="*/ 2930263 w 3233394"/>
              <a:gd name="connsiteY3" fmla="*/ 303131 h 3374795"/>
              <a:gd name="connsiteX4" fmla="*/ 2829219 w 3233394"/>
              <a:gd name="connsiteY4" fmla="*/ 202087 h 3374795"/>
              <a:gd name="connsiteX5" fmla="*/ 2829220 w 3233394"/>
              <a:gd name="connsiteY5" fmla="*/ 404174 h 3374795"/>
              <a:gd name="connsiteX6" fmla="*/ 2119894 w 3233394"/>
              <a:gd name="connsiteY6" fmla="*/ 404174 h 3374795"/>
              <a:gd name="connsiteX7" fmla="*/ 1489382 w 3233394"/>
              <a:gd name="connsiteY7" fmla="*/ 404174 h 3374795"/>
              <a:gd name="connsiteX8" fmla="*/ 858870 w 3233394"/>
              <a:gd name="connsiteY8" fmla="*/ 404174 h 3374795"/>
              <a:gd name="connsiteX9" fmla="*/ 202087 w 3233394"/>
              <a:gd name="connsiteY9" fmla="*/ 404174 h 3374795"/>
              <a:gd name="connsiteX10" fmla="*/ 0 w 3233394"/>
              <a:gd name="connsiteY10" fmla="*/ 606261 h 3374795"/>
              <a:gd name="connsiteX11" fmla="*/ 0 w 3233394"/>
              <a:gd name="connsiteY11" fmla="*/ 1299202 h 3374795"/>
              <a:gd name="connsiteX12" fmla="*/ 0 w 3233394"/>
              <a:gd name="connsiteY12" fmla="*/ 1915149 h 3374795"/>
              <a:gd name="connsiteX13" fmla="*/ 0 w 3233394"/>
              <a:gd name="connsiteY13" fmla="*/ 2531096 h 3374795"/>
              <a:gd name="connsiteX14" fmla="*/ 0 w 3233394"/>
              <a:gd name="connsiteY14" fmla="*/ 3172708 h 3374795"/>
              <a:gd name="connsiteX15" fmla="*/ 202087 w 3233394"/>
              <a:gd name="connsiteY15" fmla="*/ 3374795 h 3374795"/>
              <a:gd name="connsiteX16" fmla="*/ 404174 w 3233394"/>
              <a:gd name="connsiteY16" fmla="*/ 3172708 h 3374795"/>
              <a:gd name="connsiteX17" fmla="*/ 404174 w 3233394"/>
              <a:gd name="connsiteY17" fmla="*/ 2970621 h 3374795"/>
              <a:gd name="connsiteX18" fmla="*/ 982143 w 3233394"/>
              <a:gd name="connsiteY18" fmla="*/ 2970621 h 3374795"/>
              <a:gd name="connsiteX19" fmla="*/ 1665198 w 3233394"/>
              <a:gd name="connsiteY19" fmla="*/ 2970621 h 3374795"/>
              <a:gd name="connsiteX20" fmla="*/ 2295710 w 3233394"/>
              <a:gd name="connsiteY20" fmla="*/ 2970621 h 3374795"/>
              <a:gd name="connsiteX21" fmla="*/ 3031307 w 3233394"/>
              <a:gd name="connsiteY21" fmla="*/ 2970621 h 3374795"/>
              <a:gd name="connsiteX22" fmla="*/ 3233394 w 3233394"/>
              <a:gd name="connsiteY22" fmla="*/ 2768534 h 3374795"/>
              <a:gd name="connsiteX23" fmla="*/ 3233394 w 3233394"/>
              <a:gd name="connsiteY23" fmla="*/ 2203916 h 3374795"/>
              <a:gd name="connsiteX24" fmla="*/ 3233394 w 3233394"/>
              <a:gd name="connsiteY24" fmla="*/ 1587968 h 3374795"/>
              <a:gd name="connsiteX25" fmla="*/ 3233394 w 3233394"/>
              <a:gd name="connsiteY25" fmla="*/ 1023350 h 3374795"/>
              <a:gd name="connsiteX26" fmla="*/ 3233394 w 3233394"/>
              <a:gd name="connsiteY26" fmla="*/ 202087 h 3374795"/>
              <a:gd name="connsiteX27" fmla="*/ 202087 w 3233394"/>
              <a:gd name="connsiteY27" fmla="*/ 808349 h 3374795"/>
              <a:gd name="connsiteX28" fmla="*/ 404174 w 3233394"/>
              <a:gd name="connsiteY28" fmla="*/ 606262 h 3374795"/>
              <a:gd name="connsiteX29" fmla="*/ 303130 w 3233394"/>
              <a:gd name="connsiteY29" fmla="*/ 505218 h 3374795"/>
              <a:gd name="connsiteX30" fmla="*/ 202086 w 3233394"/>
              <a:gd name="connsiteY30" fmla="*/ 606262 h 3374795"/>
              <a:gd name="connsiteX31" fmla="*/ 202087 w 3233394"/>
              <a:gd name="connsiteY31" fmla="*/ 808349 h 3374795"/>
              <a:gd name="connsiteX0" fmla="*/ 202087 w 3233394"/>
              <a:gd name="connsiteY0" fmla="*/ 808349 h 3374795"/>
              <a:gd name="connsiteX1" fmla="*/ 404174 w 3233394"/>
              <a:gd name="connsiteY1" fmla="*/ 606262 h 3374795"/>
              <a:gd name="connsiteX2" fmla="*/ 303130 w 3233394"/>
              <a:gd name="connsiteY2" fmla="*/ 505218 h 3374795"/>
              <a:gd name="connsiteX3" fmla="*/ 202086 w 3233394"/>
              <a:gd name="connsiteY3" fmla="*/ 606262 h 3374795"/>
              <a:gd name="connsiteX4" fmla="*/ 202087 w 3233394"/>
              <a:gd name="connsiteY4" fmla="*/ 808349 h 3374795"/>
              <a:gd name="connsiteX5" fmla="*/ 3031307 w 3233394"/>
              <a:gd name="connsiteY5" fmla="*/ 404174 h 3374795"/>
              <a:gd name="connsiteX6" fmla="*/ 3233394 w 3233394"/>
              <a:gd name="connsiteY6" fmla="*/ 202087 h 3374795"/>
              <a:gd name="connsiteX7" fmla="*/ 3031307 w 3233394"/>
              <a:gd name="connsiteY7" fmla="*/ 0 h 3374795"/>
              <a:gd name="connsiteX8" fmla="*/ 2829220 w 3233394"/>
              <a:gd name="connsiteY8" fmla="*/ 202087 h 3374795"/>
              <a:gd name="connsiteX9" fmla="*/ 2930264 w 3233394"/>
              <a:gd name="connsiteY9" fmla="*/ 303131 h 3374795"/>
              <a:gd name="connsiteX10" fmla="*/ 3031308 w 3233394"/>
              <a:gd name="connsiteY10" fmla="*/ 202087 h 3374795"/>
              <a:gd name="connsiteX11" fmla="*/ 3031307 w 3233394"/>
              <a:gd name="connsiteY11" fmla="*/ 404174 h 3374795"/>
              <a:gd name="connsiteX0" fmla="*/ 0 w 3233394"/>
              <a:gd name="connsiteY0" fmla="*/ 606261 h 3374795"/>
              <a:gd name="connsiteX1" fmla="*/ 202087 w 3233394"/>
              <a:gd name="connsiteY1" fmla="*/ 404174 h 3374795"/>
              <a:gd name="connsiteX2" fmla="*/ 885142 w 3233394"/>
              <a:gd name="connsiteY2" fmla="*/ 404174 h 3374795"/>
              <a:gd name="connsiteX3" fmla="*/ 1489382 w 3233394"/>
              <a:gd name="connsiteY3" fmla="*/ 404174 h 3374795"/>
              <a:gd name="connsiteX4" fmla="*/ 2146165 w 3233394"/>
              <a:gd name="connsiteY4" fmla="*/ 404174 h 3374795"/>
              <a:gd name="connsiteX5" fmla="*/ 2829220 w 3233394"/>
              <a:gd name="connsiteY5" fmla="*/ 404174 h 3374795"/>
              <a:gd name="connsiteX6" fmla="*/ 2829220 w 3233394"/>
              <a:gd name="connsiteY6" fmla="*/ 202087 h 3374795"/>
              <a:gd name="connsiteX7" fmla="*/ 3031307 w 3233394"/>
              <a:gd name="connsiteY7" fmla="*/ 0 h 3374795"/>
              <a:gd name="connsiteX8" fmla="*/ 3233394 w 3233394"/>
              <a:gd name="connsiteY8" fmla="*/ 202087 h 3374795"/>
              <a:gd name="connsiteX9" fmla="*/ 3233394 w 3233394"/>
              <a:gd name="connsiteY9" fmla="*/ 869363 h 3374795"/>
              <a:gd name="connsiteX10" fmla="*/ 3233394 w 3233394"/>
              <a:gd name="connsiteY10" fmla="*/ 1433982 h 3374795"/>
              <a:gd name="connsiteX11" fmla="*/ 3233394 w 3233394"/>
              <a:gd name="connsiteY11" fmla="*/ 1998600 h 3374795"/>
              <a:gd name="connsiteX12" fmla="*/ 3233394 w 3233394"/>
              <a:gd name="connsiteY12" fmla="*/ 2768534 h 3374795"/>
              <a:gd name="connsiteX13" fmla="*/ 3031307 w 3233394"/>
              <a:gd name="connsiteY13" fmla="*/ 2970621 h 3374795"/>
              <a:gd name="connsiteX14" fmla="*/ 2374524 w 3233394"/>
              <a:gd name="connsiteY14" fmla="*/ 2970621 h 3374795"/>
              <a:gd name="connsiteX15" fmla="*/ 1770283 w 3233394"/>
              <a:gd name="connsiteY15" fmla="*/ 2970621 h 3374795"/>
              <a:gd name="connsiteX16" fmla="*/ 1192314 w 3233394"/>
              <a:gd name="connsiteY16" fmla="*/ 2970621 h 3374795"/>
              <a:gd name="connsiteX17" fmla="*/ 404174 w 3233394"/>
              <a:gd name="connsiteY17" fmla="*/ 2970621 h 3374795"/>
              <a:gd name="connsiteX18" fmla="*/ 404174 w 3233394"/>
              <a:gd name="connsiteY18" fmla="*/ 3172708 h 3374795"/>
              <a:gd name="connsiteX19" fmla="*/ 202087 w 3233394"/>
              <a:gd name="connsiteY19" fmla="*/ 3374795 h 3374795"/>
              <a:gd name="connsiteX20" fmla="*/ 0 w 3233394"/>
              <a:gd name="connsiteY20" fmla="*/ 3172708 h 3374795"/>
              <a:gd name="connsiteX21" fmla="*/ 0 w 3233394"/>
              <a:gd name="connsiteY21" fmla="*/ 2531096 h 3374795"/>
              <a:gd name="connsiteX22" fmla="*/ 0 w 3233394"/>
              <a:gd name="connsiteY22" fmla="*/ 1838156 h 3374795"/>
              <a:gd name="connsiteX23" fmla="*/ 0 w 3233394"/>
              <a:gd name="connsiteY23" fmla="*/ 1196544 h 3374795"/>
              <a:gd name="connsiteX24" fmla="*/ 0 w 3233394"/>
              <a:gd name="connsiteY24" fmla="*/ 606261 h 3374795"/>
              <a:gd name="connsiteX25" fmla="*/ 2829220 w 3233394"/>
              <a:gd name="connsiteY25" fmla="*/ 404174 h 3374795"/>
              <a:gd name="connsiteX26" fmla="*/ 3031307 w 3233394"/>
              <a:gd name="connsiteY26" fmla="*/ 404174 h 3374795"/>
              <a:gd name="connsiteX27" fmla="*/ 3233394 w 3233394"/>
              <a:gd name="connsiteY27" fmla="*/ 202087 h 3374795"/>
              <a:gd name="connsiteX28" fmla="*/ 3031307 w 3233394"/>
              <a:gd name="connsiteY28" fmla="*/ 404174 h 3374795"/>
              <a:gd name="connsiteX29" fmla="*/ 3031307 w 3233394"/>
              <a:gd name="connsiteY29" fmla="*/ 202087 h 3374795"/>
              <a:gd name="connsiteX30" fmla="*/ 2930263 w 3233394"/>
              <a:gd name="connsiteY30" fmla="*/ 303131 h 3374795"/>
              <a:gd name="connsiteX31" fmla="*/ 2829219 w 3233394"/>
              <a:gd name="connsiteY31" fmla="*/ 202087 h 3374795"/>
              <a:gd name="connsiteX32" fmla="*/ 202087 w 3233394"/>
              <a:gd name="connsiteY32" fmla="*/ 808349 h 3374795"/>
              <a:gd name="connsiteX33" fmla="*/ 202087 w 3233394"/>
              <a:gd name="connsiteY33" fmla="*/ 606261 h 3374795"/>
              <a:gd name="connsiteX34" fmla="*/ 303131 w 3233394"/>
              <a:gd name="connsiteY34" fmla="*/ 505217 h 3374795"/>
              <a:gd name="connsiteX35" fmla="*/ 404175 w 3233394"/>
              <a:gd name="connsiteY35" fmla="*/ 606261 h 3374795"/>
              <a:gd name="connsiteX36" fmla="*/ 202088 w 3233394"/>
              <a:gd name="connsiteY36" fmla="*/ 808348 h 3374795"/>
              <a:gd name="connsiteX37" fmla="*/ 1 w 3233394"/>
              <a:gd name="connsiteY37" fmla="*/ 606261 h 3374795"/>
              <a:gd name="connsiteX38" fmla="*/ 404174 w 3233394"/>
              <a:gd name="connsiteY38" fmla="*/ 606261 h 3374795"/>
              <a:gd name="connsiteX39" fmla="*/ 404174 w 3233394"/>
              <a:gd name="connsiteY39" fmla="*/ 1197351 h 3374795"/>
              <a:gd name="connsiteX40" fmla="*/ 404174 w 3233394"/>
              <a:gd name="connsiteY40" fmla="*/ 1717510 h 3374795"/>
              <a:gd name="connsiteX41" fmla="*/ 404174 w 3233394"/>
              <a:gd name="connsiteY41" fmla="*/ 2308600 h 3374795"/>
              <a:gd name="connsiteX42" fmla="*/ 404174 w 3233394"/>
              <a:gd name="connsiteY42" fmla="*/ 2970621 h 337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33394" h="3374795" stroke="0" extrusionOk="0">
                <a:moveTo>
                  <a:pt x="3233394" y="202087"/>
                </a:moveTo>
                <a:cubicBezTo>
                  <a:pt x="3222201" y="306531"/>
                  <a:pt x="3143510" y="395774"/>
                  <a:pt x="3031307" y="404174"/>
                </a:cubicBezTo>
                <a:cubicBezTo>
                  <a:pt x="3031125" y="319892"/>
                  <a:pt x="3026756" y="267991"/>
                  <a:pt x="3031307" y="202087"/>
                </a:cubicBezTo>
                <a:cubicBezTo>
                  <a:pt x="3030051" y="256349"/>
                  <a:pt x="2989903" y="304170"/>
                  <a:pt x="2930263" y="303131"/>
                </a:cubicBezTo>
                <a:cubicBezTo>
                  <a:pt x="2872483" y="300022"/>
                  <a:pt x="2822956" y="250030"/>
                  <a:pt x="2829219" y="202087"/>
                </a:cubicBezTo>
                <a:cubicBezTo>
                  <a:pt x="2827484" y="262274"/>
                  <a:pt x="2841302" y="343267"/>
                  <a:pt x="2829220" y="404174"/>
                </a:cubicBezTo>
                <a:cubicBezTo>
                  <a:pt x="2484357" y="434279"/>
                  <a:pt x="2299060" y="420747"/>
                  <a:pt x="2119894" y="404174"/>
                </a:cubicBezTo>
                <a:cubicBezTo>
                  <a:pt x="1940728" y="387601"/>
                  <a:pt x="1677674" y="427914"/>
                  <a:pt x="1489382" y="404174"/>
                </a:cubicBezTo>
                <a:cubicBezTo>
                  <a:pt x="1301090" y="380434"/>
                  <a:pt x="1137118" y="422954"/>
                  <a:pt x="858870" y="404174"/>
                </a:cubicBezTo>
                <a:cubicBezTo>
                  <a:pt x="580622" y="385394"/>
                  <a:pt x="502972" y="401824"/>
                  <a:pt x="202087" y="404174"/>
                </a:cubicBezTo>
                <a:cubicBezTo>
                  <a:pt x="87491" y="427411"/>
                  <a:pt x="8306" y="499128"/>
                  <a:pt x="0" y="606261"/>
                </a:cubicBezTo>
                <a:cubicBezTo>
                  <a:pt x="30011" y="859696"/>
                  <a:pt x="-2130" y="1125515"/>
                  <a:pt x="0" y="1299202"/>
                </a:cubicBezTo>
                <a:cubicBezTo>
                  <a:pt x="2130" y="1472889"/>
                  <a:pt x="-28919" y="1687504"/>
                  <a:pt x="0" y="1915149"/>
                </a:cubicBezTo>
                <a:cubicBezTo>
                  <a:pt x="28919" y="2142794"/>
                  <a:pt x="-18979" y="2382364"/>
                  <a:pt x="0" y="2531096"/>
                </a:cubicBezTo>
                <a:cubicBezTo>
                  <a:pt x="18979" y="2679828"/>
                  <a:pt x="-6644" y="2890374"/>
                  <a:pt x="0" y="3172708"/>
                </a:cubicBezTo>
                <a:cubicBezTo>
                  <a:pt x="-10718" y="3269185"/>
                  <a:pt x="79167" y="3373688"/>
                  <a:pt x="202087" y="3374795"/>
                </a:cubicBezTo>
                <a:cubicBezTo>
                  <a:pt x="331415" y="3384830"/>
                  <a:pt x="408247" y="3282275"/>
                  <a:pt x="404174" y="3172708"/>
                </a:cubicBezTo>
                <a:cubicBezTo>
                  <a:pt x="410223" y="3103841"/>
                  <a:pt x="408054" y="3069877"/>
                  <a:pt x="404174" y="2970621"/>
                </a:cubicBezTo>
                <a:cubicBezTo>
                  <a:pt x="555685" y="2956448"/>
                  <a:pt x="765669" y="2951107"/>
                  <a:pt x="982143" y="2970621"/>
                </a:cubicBezTo>
                <a:cubicBezTo>
                  <a:pt x="1198617" y="2990135"/>
                  <a:pt x="1356930" y="2990101"/>
                  <a:pt x="1665198" y="2970621"/>
                </a:cubicBezTo>
                <a:cubicBezTo>
                  <a:pt x="1973466" y="2951141"/>
                  <a:pt x="1990498" y="2997583"/>
                  <a:pt x="2295710" y="2970621"/>
                </a:cubicBezTo>
                <a:cubicBezTo>
                  <a:pt x="2600922" y="2943659"/>
                  <a:pt x="2695909" y="2955461"/>
                  <a:pt x="3031307" y="2970621"/>
                </a:cubicBezTo>
                <a:cubicBezTo>
                  <a:pt x="3137324" y="2968096"/>
                  <a:pt x="3237396" y="2883129"/>
                  <a:pt x="3233394" y="2768534"/>
                </a:cubicBezTo>
                <a:cubicBezTo>
                  <a:pt x="3221171" y="2525203"/>
                  <a:pt x="3250518" y="2377697"/>
                  <a:pt x="3233394" y="2203916"/>
                </a:cubicBezTo>
                <a:cubicBezTo>
                  <a:pt x="3216270" y="2030135"/>
                  <a:pt x="3237779" y="1739827"/>
                  <a:pt x="3233394" y="1587968"/>
                </a:cubicBezTo>
                <a:cubicBezTo>
                  <a:pt x="3229009" y="1436109"/>
                  <a:pt x="3224157" y="1231587"/>
                  <a:pt x="3233394" y="1023350"/>
                </a:cubicBezTo>
                <a:cubicBezTo>
                  <a:pt x="3242631" y="815113"/>
                  <a:pt x="3272097" y="404785"/>
                  <a:pt x="3233394" y="202087"/>
                </a:cubicBezTo>
                <a:close/>
                <a:moveTo>
                  <a:pt x="202087" y="808349"/>
                </a:moveTo>
                <a:cubicBezTo>
                  <a:pt x="311128" y="799426"/>
                  <a:pt x="387700" y="721659"/>
                  <a:pt x="404174" y="606262"/>
                </a:cubicBezTo>
                <a:cubicBezTo>
                  <a:pt x="405075" y="539880"/>
                  <a:pt x="366751" y="515084"/>
                  <a:pt x="303130" y="505218"/>
                </a:cubicBezTo>
                <a:cubicBezTo>
                  <a:pt x="239587" y="513393"/>
                  <a:pt x="196462" y="549682"/>
                  <a:pt x="202086" y="606262"/>
                </a:cubicBezTo>
                <a:cubicBezTo>
                  <a:pt x="194947" y="668327"/>
                  <a:pt x="198974" y="739631"/>
                  <a:pt x="202087" y="808349"/>
                </a:cubicBezTo>
                <a:close/>
              </a:path>
              <a:path w="3233394" h="3374795" fill="darkenLess" stroke="0" extrusionOk="0">
                <a:moveTo>
                  <a:pt x="202087" y="808349"/>
                </a:moveTo>
                <a:cubicBezTo>
                  <a:pt x="291039" y="798943"/>
                  <a:pt x="412218" y="700126"/>
                  <a:pt x="404174" y="606262"/>
                </a:cubicBezTo>
                <a:cubicBezTo>
                  <a:pt x="404118" y="553588"/>
                  <a:pt x="351469" y="509286"/>
                  <a:pt x="303130" y="505218"/>
                </a:cubicBezTo>
                <a:cubicBezTo>
                  <a:pt x="238364" y="510003"/>
                  <a:pt x="208007" y="539483"/>
                  <a:pt x="202086" y="606262"/>
                </a:cubicBezTo>
                <a:cubicBezTo>
                  <a:pt x="212158" y="679849"/>
                  <a:pt x="201417" y="737681"/>
                  <a:pt x="202087" y="808349"/>
                </a:cubicBezTo>
                <a:close/>
                <a:moveTo>
                  <a:pt x="3031307" y="404174"/>
                </a:moveTo>
                <a:cubicBezTo>
                  <a:pt x="3138696" y="406581"/>
                  <a:pt x="3246236" y="331713"/>
                  <a:pt x="3233394" y="202087"/>
                </a:cubicBezTo>
                <a:cubicBezTo>
                  <a:pt x="3224970" y="97678"/>
                  <a:pt x="3134016" y="8633"/>
                  <a:pt x="3031307" y="0"/>
                </a:cubicBezTo>
                <a:cubicBezTo>
                  <a:pt x="2917887" y="8390"/>
                  <a:pt x="2814019" y="88236"/>
                  <a:pt x="2829220" y="202087"/>
                </a:cubicBezTo>
                <a:cubicBezTo>
                  <a:pt x="2815791" y="260887"/>
                  <a:pt x="2882775" y="313447"/>
                  <a:pt x="2930264" y="303131"/>
                </a:cubicBezTo>
                <a:cubicBezTo>
                  <a:pt x="2986098" y="289486"/>
                  <a:pt x="3031699" y="260572"/>
                  <a:pt x="3031308" y="202087"/>
                </a:cubicBezTo>
                <a:cubicBezTo>
                  <a:pt x="3032876" y="270907"/>
                  <a:pt x="3028796" y="332102"/>
                  <a:pt x="3031307" y="404174"/>
                </a:cubicBezTo>
                <a:close/>
              </a:path>
              <a:path w="3233394" h="3374795" fill="none" extrusionOk="0">
                <a:moveTo>
                  <a:pt x="0" y="606261"/>
                </a:moveTo>
                <a:cubicBezTo>
                  <a:pt x="17428" y="507050"/>
                  <a:pt x="80517" y="409485"/>
                  <a:pt x="202087" y="404174"/>
                </a:cubicBezTo>
                <a:cubicBezTo>
                  <a:pt x="432802" y="404559"/>
                  <a:pt x="628128" y="411737"/>
                  <a:pt x="885142" y="404174"/>
                </a:cubicBezTo>
                <a:cubicBezTo>
                  <a:pt x="1142156" y="396611"/>
                  <a:pt x="1197009" y="424656"/>
                  <a:pt x="1489382" y="404174"/>
                </a:cubicBezTo>
                <a:cubicBezTo>
                  <a:pt x="1781755" y="383692"/>
                  <a:pt x="1850955" y="434401"/>
                  <a:pt x="2146165" y="404174"/>
                </a:cubicBezTo>
                <a:cubicBezTo>
                  <a:pt x="2441375" y="373947"/>
                  <a:pt x="2550162" y="407702"/>
                  <a:pt x="2829220" y="404174"/>
                </a:cubicBezTo>
                <a:cubicBezTo>
                  <a:pt x="2838662" y="307199"/>
                  <a:pt x="2822462" y="287558"/>
                  <a:pt x="2829220" y="202087"/>
                </a:cubicBezTo>
                <a:cubicBezTo>
                  <a:pt x="2829874" y="78624"/>
                  <a:pt x="2924482" y="909"/>
                  <a:pt x="3031307" y="0"/>
                </a:cubicBezTo>
                <a:cubicBezTo>
                  <a:pt x="3154552" y="549"/>
                  <a:pt x="3241257" y="85027"/>
                  <a:pt x="3233394" y="202087"/>
                </a:cubicBezTo>
                <a:cubicBezTo>
                  <a:pt x="3243390" y="479183"/>
                  <a:pt x="3219517" y="682444"/>
                  <a:pt x="3233394" y="869363"/>
                </a:cubicBezTo>
                <a:cubicBezTo>
                  <a:pt x="3247271" y="1056282"/>
                  <a:pt x="3215122" y="1182251"/>
                  <a:pt x="3233394" y="1433982"/>
                </a:cubicBezTo>
                <a:cubicBezTo>
                  <a:pt x="3251666" y="1685713"/>
                  <a:pt x="3211311" y="1841231"/>
                  <a:pt x="3233394" y="1998600"/>
                </a:cubicBezTo>
                <a:cubicBezTo>
                  <a:pt x="3255477" y="2155969"/>
                  <a:pt x="3218691" y="2566549"/>
                  <a:pt x="3233394" y="2768534"/>
                </a:cubicBezTo>
                <a:cubicBezTo>
                  <a:pt x="3225232" y="2873825"/>
                  <a:pt x="3145084" y="2976360"/>
                  <a:pt x="3031307" y="2970621"/>
                </a:cubicBezTo>
                <a:cubicBezTo>
                  <a:pt x="2865618" y="2946637"/>
                  <a:pt x="2566771" y="2963055"/>
                  <a:pt x="2374524" y="2970621"/>
                </a:cubicBezTo>
                <a:cubicBezTo>
                  <a:pt x="2182277" y="2978187"/>
                  <a:pt x="1950979" y="2957300"/>
                  <a:pt x="1770283" y="2970621"/>
                </a:cubicBezTo>
                <a:cubicBezTo>
                  <a:pt x="1589587" y="2983942"/>
                  <a:pt x="1400699" y="2969004"/>
                  <a:pt x="1192314" y="2970621"/>
                </a:cubicBezTo>
                <a:cubicBezTo>
                  <a:pt x="983929" y="2972238"/>
                  <a:pt x="599786" y="2948665"/>
                  <a:pt x="404174" y="2970621"/>
                </a:cubicBezTo>
                <a:cubicBezTo>
                  <a:pt x="406966" y="3037375"/>
                  <a:pt x="398260" y="3079862"/>
                  <a:pt x="404174" y="3172708"/>
                </a:cubicBezTo>
                <a:cubicBezTo>
                  <a:pt x="395871" y="3291162"/>
                  <a:pt x="307204" y="3380925"/>
                  <a:pt x="202087" y="3374795"/>
                </a:cubicBezTo>
                <a:cubicBezTo>
                  <a:pt x="92525" y="3351369"/>
                  <a:pt x="3430" y="3284722"/>
                  <a:pt x="0" y="3172708"/>
                </a:cubicBezTo>
                <a:cubicBezTo>
                  <a:pt x="22531" y="2865895"/>
                  <a:pt x="-20784" y="2704468"/>
                  <a:pt x="0" y="2531096"/>
                </a:cubicBezTo>
                <a:cubicBezTo>
                  <a:pt x="20784" y="2357724"/>
                  <a:pt x="-16010" y="1992515"/>
                  <a:pt x="0" y="1838156"/>
                </a:cubicBezTo>
                <a:cubicBezTo>
                  <a:pt x="16010" y="1683797"/>
                  <a:pt x="18536" y="1336825"/>
                  <a:pt x="0" y="1196544"/>
                </a:cubicBezTo>
                <a:cubicBezTo>
                  <a:pt x="-18536" y="1056263"/>
                  <a:pt x="-27213" y="862049"/>
                  <a:pt x="0" y="606261"/>
                </a:cubicBezTo>
                <a:close/>
                <a:moveTo>
                  <a:pt x="2829220" y="404174"/>
                </a:moveTo>
                <a:cubicBezTo>
                  <a:pt x="2903157" y="409305"/>
                  <a:pt x="2955988" y="406426"/>
                  <a:pt x="3031307" y="404174"/>
                </a:cubicBezTo>
                <a:cubicBezTo>
                  <a:pt x="3120793" y="411272"/>
                  <a:pt x="3208582" y="314120"/>
                  <a:pt x="3233394" y="202087"/>
                </a:cubicBezTo>
                <a:moveTo>
                  <a:pt x="3031307" y="404174"/>
                </a:moveTo>
                <a:cubicBezTo>
                  <a:pt x="3028220" y="335723"/>
                  <a:pt x="3038214" y="243549"/>
                  <a:pt x="3031307" y="202087"/>
                </a:cubicBezTo>
                <a:cubicBezTo>
                  <a:pt x="3023423" y="250969"/>
                  <a:pt x="2982365" y="314348"/>
                  <a:pt x="2930263" y="303131"/>
                </a:cubicBezTo>
                <a:cubicBezTo>
                  <a:pt x="2873861" y="291156"/>
                  <a:pt x="2818144" y="256323"/>
                  <a:pt x="2829219" y="202087"/>
                </a:cubicBezTo>
                <a:moveTo>
                  <a:pt x="202087" y="808349"/>
                </a:moveTo>
                <a:cubicBezTo>
                  <a:pt x="211011" y="741537"/>
                  <a:pt x="207448" y="678365"/>
                  <a:pt x="202087" y="606261"/>
                </a:cubicBezTo>
                <a:cubicBezTo>
                  <a:pt x="202890" y="538404"/>
                  <a:pt x="252145" y="514786"/>
                  <a:pt x="303131" y="505217"/>
                </a:cubicBezTo>
                <a:cubicBezTo>
                  <a:pt x="356858" y="513365"/>
                  <a:pt x="411834" y="546646"/>
                  <a:pt x="404175" y="606261"/>
                </a:cubicBezTo>
                <a:cubicBezTo>
                  <a:pt x="402891" y="712514"/>
                  <a:pt x="305823" y="824972"/>
                  <a:pt x="202088" y="808348"/>
                </a:cubicBezTo>
                <a:cubicBezTo>
                  <a:pt x="100011" y="815750"/>
                  <a:pt x="-9295" y="725687"/>
                  <a:pt x="1" y="606261"/>
                </a:cubicBezTo>
                <a:moveTo>
                  <a:pt x="404174" y="606261"/>
                </a:moveTo>
                <a:cubicBezTo>
                  <a:pt x="418864" y="784596"/>
                  <a:pt x="405924" y="1059804"/>
                  <a:pt x="404174" y="1197351"/>
                </a:cubicBezTo>
                <a:cubicBezTo>
                  <a:pt x="402425" y="1334898"/>
                  <a:pt x="397837" y="1500151"/>
                  <a:pt x="404174" y="1717510"/>
                </a:cubicBezTo>
                <a:cubicBezTo>
                  <a:pt x="410511" y="1934869"/>
                  <a:pt x="398789" y="2183530"/>
                  <a:pt x="404174" y="2308600"/>
                </a:cubicBezTo>
                <a:cubicBezTo>
                  <a:pt x="409560" y="2433670"/>
                  <a:pt x="371539" y="2733580"/>
                  <a:pt x="404174" y="2970621"/>
                </a:cubicBezTo>
              </a:path>
              <a:path w="3233394" h="3374795" fill="none" stroke="0" extrusionOk="0">
                <a:moveTo>
                  <a:pt x="0" y="606261"/>
                </a:moveTo>
                <a:cubicBezTo>
                  <a:pt x="-11567" y="496919"/>
                  <a:pt x="92976" y="410289"/>
                  <a:pt x="202087" y="404174"/>
                </a:cubicBezTo>
                <a:cubicBezTo>
                  <a:pt x="386252" y="413712"/>
                  <a:pt x="586093" y="386367"/>
                  <a:pt x="780056" y="404174"/>
                </a:cubicBezTo>
                <a:cubicBezTo>
                  <a:pt x="974019" y="421981"/>
                  <a:pt x="1117752" y="428041"/>
                  <a:pt x="1358026" y="404174"/>
                </a:cubicBezTo>
                <a:cubicBezTo>
                  <a:pt x="1598300" y="380308"/>
                  <a:pt x="1702722" y="406029"/>
                  <a:pt x="1962266" y="404174"/>
                </a:cubicBezTo>
                <a:cubicBezTo>
                  <a:pt x="2221810" y="402319"/>
                  <a:pt x="2591355" y="446136"/>
                  <a:pt x="2829220" y="404174"/>
                </a:cubicBezTo>
                <a:cubicBezTo>
                  <a:pt x="2823424" y="321720"/>
                  <a:pt x="2834703" y="274844"/>
                  <a:pt x="2829220" y="202087"/>
                </a:cubicBezTo>
                <a:cubicBezTo>
                  <a:pt x="2803036" y="94838"/>
                  <a:pt x="2921620" y="4662"/>
                  <a:pt x="3031307" y="0"/>
                </a:cubicBezTo>
                <a:cubicBezTo>
                  <a:pt x="3129453" y="2782"/>
                  <a:pt x="3244573" y="88428"/>
                  <a:pt x="3233394" y="202087"/>
                </a:cubicBezTo>
                <a:cubicBezTo>
                  <a:pt x="3230598" y="351715"/>
                  <a:pt x="3258184" y="657784"/>
                  <a:pt x="3233394" y="895028"/>
                </a:cubicBezTo>
                <a:cubicBezTo>
                  <a:pt x="3208604" y="1132272"/>
                  <a:pt x="3215709" y="1272445"/>
                  <a:pt x="3233394" y="1536639"/>
                </a:cubicBezTo>
                <a:cubicBezTo>
                  <a:pt x="3251079" y="1800833"/>
                  <a:pt x="3207678" y="1921503"/>
                  <a:pt x="3233394" y="2101258"/>
                </a:cubicBezTo>
                <a:cubicBezTo>
                  <a:pt x="3259110" y="2281013"/>
                  <a:pt x="3260724" y="2624974"/>
                  <a:pt x="3233394" y="2768534"/>
                </a:cubicBezTo>
                <a:cubicBezTo>
                  <a:pt x="3228995" y="2903829"/>
                  <a:pt x="3166109" y="2970119"/>
                  <a:pt x="3031307" y="2970621"/>
                </a:cubicBezTo>
                <a:cubicBezTo>
                  <a:pt x="2790095" y="2950752"/>
                  <a:pt x="2688208" y="2940470"/>
                  <a:pt x="2427066" y="2970621"/>
                </a:cubicBezTo>
                <a:cubicBezTo>
                  <a:pt x="2165924" y="3000772"/>
                  <a:pt x="2042247" y="2954794"/>
                  <a:pt x="1744012" y="2970621"/>
                </a:cubicBezTo>
                <a:cubicBezTo>
                  <a:pt x="1445777" y="2986448"/>
                  <a:pt x="1203908" y="2942196"/>
                  <a:pt x="1034686" y="2970621"/>
                </a:cubicBezTo>
                <a:cubicBezTo>
                  <a:pt x="865464" y="2999046"/>
                  <a:pt x="622806" y="2975225"/>
                  <a:pt x="404174" y="2970621"/>
                </a:cubicBezTo>
                <a:cubicBezTo>
                  <a:pt x="412740" y="3064427"/>
                  <a:pt x="401892" y="3071998"/>
                  <a:pt x="404174" y="3172708"/>
                </a:cubicBezTo>
                <a:cubicBezTo>
                  <a:pt x="395486" y="3282953"/>
                  <a:pt x="293171" y="3373416"/>
                  <a:pt x="202087" y="3374795"/>
                </a:cubicBezTo>
                <a:cubicBezTo>
                  <a:pt x="87214" y="3380896"/>
                  <a:pt x="-21357" y="3297542"/>
                  <a:pt x="0" y="3172708"/>
                </a:cubicBezTo>
                <a:cubicBezTo>
                  <a:pt x="-22619" y="3007363"/>
                  <a:pt x="13597" y="2809751"/>
                  <a:pt x="0" y="2505432"/>
                </a:cubicBezTo>
                <a:cubicBezTo>
                  <a:pt x="-13597" y="2201113"/>
                  <a:pt x="19048" y="2070477"/>
                  <a:pt x="0" y="1838156"/>
                </a:cubicBezTo>
                <a:cubicBezTo>
                  <a:pt x="-19048" y="1605835"/>
                  <a:pt x="-7566" y="1417386"/>
                  <a:pt x="0" y="1273537"/>
                </a:cubicBezTo>
                <a:cubicBezTo>
                  <a:pt x="7566" y="1129688"/>
                  <a:pt x="-30704" y="743844"/>
                  <a:pt x="0" y="606261"/>
                </a:cubicBezTo>
                <a:close/>
                <a:moveTo>
                  <a:pt x="2829220" y="404174"/>
                </a:moveTo>
                <a:cubicBezTo>
                  <a:pt x="2894799" y="410651"/>
                  <a:pt x="2962936" y="407409"/>
                  <a:pt x="3031307" y="404174"/>
                </a:cubicBezTo>
                <a:cubicBezTo>
                  <a:pt x="3123619" y="390886"/>
                  <a:pt x="3259638" y="319349"/>
                  <a:pt x="3233394" y="202087"/>
                </a:cubicBezTo>
                <a:moveTo>
                  <a:pt x="3031307" y="404174"/>
                </a:moveTo>
                <a:cubicBezTo>
                  <a:pt x="3040926" y="335924"/>
                  <a:pt x="3029412" y="300041"/>
                  <a:pt x="3031307" y="202087"/>
                </a:cubicBezTo>
                <a:cubicBezTo>
                  <a:pt x="3031828" y="264447"/>
                  <a:pt x="2981323" y="292550"/>
                  <a:pt x="2930263" y="303131"/>
                </a:cubicBezTo>
                <a:cubicBezTo>
                  <a:pt x="2878158" y="292225"/>
                  <a:pt x="2837413" y="264334"/>
                  <a:pt x="2829219" y="202087"/>
                </a:cubicBezTo>
                <a:moveTo>
                  <a:pt x="202087" y="808349"/>
                </a:moveTo>
                <a:cubicBezTo>
                  <a:pt x="210167" y="715777"/>
                  <a:pt x="201336" y="673951"/>
                  <a:pt x="202087" y="606261"/>
                </a:cubicBezTo>
                <a:cubicBezTo>
                  <a:pt x="196789" y="556265"/>
                  <a:pt x="252999" y="516054"/>
                  <a:pt x="303131" y="505217"/>
                </a:cubicBezTo>
                <a:cubicBezTo>
                  <a:pt x="357036" y="503389"/>
                  <a:pt x="413440" y="553257"/>
                  <a:pt x="404175" y="606261"/>
                </a:cubicBezTo>
                <a:cubicBezTo>
                  <a:pt x="408044" y="698131"/>
                  <a:pt x="314447" y="799344"/>
                  <a:pt x="202088" y="808348"/>
                </a:cubicBezTo>
                <a:cubicBezTo>
                  <a:pt x="99334" y="824096"/>
                  <a:pt x="-2577" y="705207"/>
                  <a:pt x="1" y="606261"/>
                </a:cubicBezTo>
                <a:moveTo>
                  <a:pt x="404174" y="606261"/>
                </a:moveTo>
                <a:cubicBezTo>
                  <a:pt x="409858" y="727623"/>
                  <a:pt x="423633" y="940844"/>
                  <a:pt x="404174" y="1150064"/>
                </a:cubicBezTo>
                <a:cubicBezTo>
                  <a:pt x="384715" y="1359284"/>
                  <a:pt x="377362" y="1640173"/>
                  <a:pt x="404174" y="1764797"/>
                </a:cubicBezTo>
                <a:cubicBezTo>
                  <a:pt x="430986" y="1889421"/>
                  <a:pt x="417137" y="2137560"/>
                  <a:pt x="404174" y="2403175"/>
                </a:cubicBezTo>
                <a:cubicBezTo>
                  <a:pt x="391211" y="2668790"/>
                  <a:pt x="377244" y="2769482"/>
                  <a:pt x="404174" y="297062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Rad logoraša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logoru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err="1" smtClean="0">
                <a:solidFill>
                  <a:schemeClr val="tx1"/>
                </a:solidFill>
                <a:effectLst/>
              </a:rPr>
              <a:t>Dachau</a:t>
            </a:r>
            <a:endParaRPr lang="hr-HR" sz="32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394881A7-B897-4679-88C3-AF0DC0880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33" y="1225485"/>
            <a:ext cx="8019789" cy="545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172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213674" y="1263193"/>
            <a:ext cx="5649797" cy="5495826"/>
          </a:xfrm>
          <a:custGeom>
            <a:avLst/>
            <a:gdLst>
              <a:gd name="connsiteX0" fmla="*/ 5649797 w 5649797"/>
              <a:gd name="connsiteY0" fmla="*/ 343489 h 5495826"/>
              <a:gd name="connsiteX1" fmla="*/ 5306308 w 5649797"/>
              <a:gd name="connsiteY1" fmla="*/ 686978 h 5495826"/>
              <a:gd name="connsiteX2" fmla="*/ 5306308 w 5649797"/>
              <a:gd name="connsiteY2" fmla="*/ 343489 h 5495826"/>
              <a:gd name="connsiteX3" fmla="*/ 5134563 w 5649797"/>
              <a:gd name="connsiteY3" fmla="*/ 515234 h 5495826"/>
              <a:gd name="connsiteX4" fmla="*/ 4962818 w 5649797"/>
              <a:gd name="connsiteY4" fmla="*/ 343489 h 5495826"/>
              <a:gd name="connsiteX5" fmla="*/ 4962819 w 5649797"/>
              <a:gd name="connsiteY5" fmla="*/ 686978 h 5495826"/>
              <a:gd name="connsiteX6" fmla="*/ 4210528 w 5649797"/>
              <a:gd name="connsiteY6" fmla="*/ 686978 h 5495826"/>
              <a:gd name="connsiteX7" fmla="*/ 3596817 w 5649797"/>
              <a:gd name="connsiteY7" fmla="*/ 686978 h 5495826"/>
              <a:gd name="connsiteX8" fmla="*/ 2983106 w 5649797"/>
              <a:gd name="connsiteY8" fmla="*/ 686978 h 5495826"/>
              <a:gd name="connsiteX9" fmla="*/ 2230815 w 5649797"/>
              <a:gd name="connsiteY9" fmla="*/ 686978 h 5495826"/>
              <a:gd name="connsiteX10" fmla="*/ 1478524 w 5649797"/>
              <a:gd name="connsiteY10" fmla="*/ 686978 h 5495826"/>
              <a:gd name="connsiteX11" fmla="*/ 957200 w 5649797"/>
              <a:gd name="connsiteY11" fmla="*/ 686978 h 5495826"/>
              <a:gd name="connsiteX12" fmla="*/ 343489 w 5649797"/>
              <a:gd name="connsiteY12" fmla="*/ 686978 h 5495826"/>
              <a:gd name="connsiteX13" fmla="*/ 0 w 5649797"/>
              <a:gd name="connsiteY13" fmla="*/ 1030467 h 5495826"/>
              <a:gd name="connsiteX14" fmla="*/ 0 w 5649797"/>
              <a:gd name="connsiteY14" fmla="*/ 1799883 h 5495826"/>
              <a:gd name="connsiteX15" fmla="*/ 0 w 5649797"/>
              <a:gd name="connsiteY15" fmla="*/ 2486861 h 5495826"/>
              <a:gd name="connsiteX16" fmla="*/ 0 w 5649797"/>
              <a:gd name="connsiteY16" fmla="*/ 3173839 h 5495826"/>
              <a:gd name="connsiteX17" fmla="*/ 0 w 5649797"/>
              <a:gd name="connsiteY17" fmla="*/ 3902036 h 5495826"/>
              <a:gd name="connsiteX18" fmla="*/ 0 w 5649797"/>
              <a:gd name="connsiteY18" fmla="*/ 5152337 h 5495826"/>
              <a:gd name="connsiteX19" fmla="*/ 343489 w 5649797"/>
              <a:gd name="connsiteY19" fmla="*/ 5495826 h 5495826"/>
              <a:gd name="connsiteX20" fmla="*/ 686978 w 5649797"/>
              <a:gd name="connsiteY20" fmla="*/ 5152337 h 5495826"/>
              <a:gd name="connsiteX21" fmla="*/ 686978 w 5649797"/>
              <a:gd name="connsiteY21" fmla="*/ 4808848 h 5495826"/>
              <a:gd name="connsiteX22" fmla="*/ 1254496 w 5649797"/>
              <a:gd name="connsiteY22" fmla="*/ 4808848 h 5495826"/>
              <a:gd name="connsiteX23" fmla="*/ 1960593 w 5649797"/>
              <a:gd name="connsiteY23" fmla="*/ 4808848 h 5495826"/>
              <a:gd name="connsiteX24" fmla="*/ 2666691 w 5649797"/>
              <a:gd name="connsiteY24" fmla="*/ 4808848 h 5495826"/>
              <a:gd name="connsiteX25" fmla="*/ 3280402 w 5649797"/>
              <a:gd name="connsiteY25" fmla="*/ 4808848 h 5495826"/>
              <a:gd name="connsiteX26" fmla="*/ 3801726 w 5649797"/>
              <a:gd name="connsiteY26" fmla="*/ 4808848 h 5495826"/>
              <a:gd name="connsiteX27" fmla="*/ 4554017 w 5649797"/>
              <a:gd name="connsiteY27" fmla="*/ 4808848 h 5495826"/>
              <a:gd name="connsiteX28" fmla="*/ 5306308 w 5649797"/>
              <a:gd name="connsiteY28" fmla="*/ 4808848 h 5495826"/>
              <a:gd name="connsiteX29" fmla="*/ 5649797 w 5649797"/>
              <a:gd name="connsiteY29" fmla="*/ 4465359 h 5495826"/>
              <a:gd name="connsiteX30" fmla="*/ 5649797 w 5649797"/>
              <a:gd name="connsiteY30" fmla="*/ 3819599 h 5495826"/>
              <a:gd name="connsiteX31" fmla="*/ 5649797 w 5649797"/>
              <a:gd name="connsiteY31" fmla="*/ 3215058 h 5495826"/>
              <a:gd name="connsiteX32" fmla="*/ 5649797 w 5649797"/>
              <a:gd name="connsiteY32" fmla="*/ 2445643 h 5495826"/>
              <a:gd name="connsiteX33" fmla="*/ 5649797 w 5649797"/>
              <a:gd name="connsiteY33" fmla="*/ 1841102 h 5495826"/>
              <a:gd name="connsiteX34" fmla="*/ 5649797 w 5649797"/>
              <a:gd name="connsiteY34" fmla="*/ 1236561 h 5495826"/>
              <a:gd name="connsiteX35" fmla="*/ 5649797 w 5649797"/>
              <a:gd name="connsiteY35" fmla="*/ 343489 h 5495826"/>
              <a:gd name="connsiteX36" fmla="*/ 343489 w 5649797"/>
              <a:gd name="connsiteY36" fmla="*/ 1373957 h 5495826"/>
              <a:gd name="connsiteX37" fmla="*/ 686978 w 5649797"/>
              <a:gd name="connsiteY37" fmla="*/ 1030468 h 5495826"/>
              <a:gd name="connsiteX38" fmla="*/ 515233 w 5649797"/>
              <a:gd name="connsiteY38" fmla="*/ 858723 h 5495826"/>
              <a:gd name="connsiteX39" fmla="*/ 343488 w 5649797"/>
              <a:gd name="connsiteY39" fmla="*/ 1030468 h 5495826"/>
              <a:gd name="connsiteX40" fmla="*/ 343489 w 5649797"/>
              <a:gd name="connsiteY40" fmla="*/ 1373957 h 5495826"/>
              <a:gd name="connsiteX0" fmla="*/ 343489 w 5649797"/>
              <a:gd name="connsiteY0" fmla="*/ 1373957 h 5495826"/>
              <a:gd name="connsiteX1" fmla="*/ 686978 w 5649797"/>
              <a:gd name="connsiteY1" fmla="*/ 1030468 h 5495826"/>
              <a:gd name="connsiteX2" fmla="*/ 515233 w 5649797"/>
              <a:gd name="connsiteY2" fmla="*/ 858723 h 5495826"/>
              <a:gd name="connsiteX3" fmla="*/ 343488 w 5649797"/>
              <a:gd name="connsiteY3" fmla="*/ 1030468 h 5495826"/>
              <a:gd name="connsiteX4" fmla="*/ 343489 w 5649797"/>
              <a:gd name="connsiteY4" fmla="*/ 1373957 h 5495826"/>
              <a:gd name="connsiteX5" fmla="*/ 5306308 w 5649797"/>
              <a:gd name="connsiteY5" fmla="*/ 686978 h 5495826"/>
              <a:gd name="connsiteX6" fmla="*/ 5649797 w 5649797"/>
              <a:gd name="connsiteY6" fmla="*/ 343489 h 5495826"/>
              <a:gd name="connsiteX7" fmla="*/ 5306308 w 5649797"/>
              <a:gd name="connsiteY7" fmla="*/ 0 h 5495826"/>
              <a:gd name="connsiteX8" fmla="*/ 4962819 w 5649797"/>
              <a:gd name="connsiteY8" fmla="*/ 343489 h 5495826"/>
              <a:gd name="connsiteX9" fmla="*/ 5134564 w 5649797"/>
              <a:gd name="connsiteY9" fmla="*/ 515234 h 5495826"/>
              <a:gd name="connsiteX10" fmla="*/ 5306309 w 5649797"/>
              <a:gd name="connsiteY10" fmla="*/ 343489 h 5495826"/>
              <a:gd name="connsiteX11" fmla="*/ 5306308 w 5649797"/>
              <a:gd name="connsiteY11" fmla="*/ 686978 h 5495826"/>
              <a:gd name="connsiteX0" fmla="*/ 0 w 5649797"/>
              <a:gd name="connsiteY0" fmla="*/ 1030467 h 5495826"/>
              <a:gd name="connsiteX1" fmla="*/ 343489 w 5649797"/>
              <a:gd name="connsiteY1" fmla="*/ 686978 h 5495826"/>
              <a:gd name="connsiteX2" fmla="*/ 1003393 w 5649797"/>
              <a:gd name="connsiteY2" fmla="*/ 686978 h 5495826"/>
              <a:gd name="connsiteX3" fmla="*/ 1709491 w 5649797"/>
              <a:gd name="connsiteY3" fmla="*/ 686978 h 5495826"/>
              <a:gd name="connsiteX4" fmla="*/ 2415588 w 5649797"/>
              <a:gd name="connsiteY4" fmla="*/ 686978 h 5495826"/>
              <a:gd name="connsiteX5" fmla="*/ 3029299 w 5649797"/>
              <a:gd name="connsiteY5" fmla="*/ 686978 h 5495826"/>
              <a:gd name="connsiteX6" fmla="*/ 3781590 w 5649797"/>
              <a:gd name="connsiteY6" fmla="*/ 686978 h 5495826"/>
              <a:gd name="connsiteX7" fmla="*/ 4962819 w 5649797"/>
              <a:gd name="connsiteY7" fmla="*/ 686978 h 5495826"/>
              <a:gd name="connsiteX8" fmla="*/ 4962819 w 5649797"/>
              <a:gd name="connsiteY8" fmla="*/ 343489 h 5495826"/>
              <a:gd name="connsiteX9" fmla="*/ 5306308 w 5649797"/>
              <a:gd name="connsiteY9" fmla="*/ 0 h 5495826"/>
              <a:gd name="connsiteX10" fmla="*/ 5649797 w 5649797"/>
              <a:gd name="connsiteY10" fmla="*/ 343489 h 5495826"/>
              <a:gd name="connsiteX11" fmla="*/ 5649797 w 5649797"/>
              <a:gd name="connsiteY11" fmla="*/ 906811 h 5495826"/>
              <a:gd name="connsiteX12" fmla="*/ 5649797 w 5649797"/>
              <a:gd name="connsiteY12" fmla="*/ 1593790 h 5495826"/>
              <a:gd name="connsiteX13" fmla="*/ 5649797 w 5649797"/>
              <a:gd name="connsiteY13" fmla="*/ 2280768 h 5495826"/>
              <a:gd name="connsiteX14" fmla="*/ 5649797 w 5649797"/>
              <a:gd name="connsiteY14" fmla="*/ 3050184 h 5495826"/>
              <a:gd name="connsiteX15" fmla="*/ 5649797 w 5649797"/>
              <a:gd name="connsiteY15" fmla="*/ 3654725 h 5495826"/>
              <a:gd name="connsiteX16" fmla="*/ 5649797 w 5649797"/>
              <a:gd name="connsiteY16" fmla="*/ 4465359 h 5495826"/>
              <a:gd name="connsiteX17" fmla="*/ 5306308 w 5649797"/>
              <a:gd name="connsiteY17" fmla="*/ 4808848 h 5495826"/>
              <a:gd name="connsiteX18" fmla="*/ 4554017 w 5649797"/>
              <a:gd name="connsiteY18" fmla="*/ 4808848 h 5495826"/>
              <a:gd name="connsiteX19" fmla="*/ 4032693 w 5649797"/>
              <a:gd name="connsiteY19" fmla="*/ 4808848 h 5495826"/>
              <a:gd name="connsiteX20" fmla="*/ 3465175 w 5649797"/>
              <a:gd name="connsiteY20" fmla="*/ 4808848 h 5495826"/>
              <a:gd name="connsiteX21" fmla="*/ 2805271 w 5649797"/>
              <a:gd name="connsiteY21" fmla="*/ 4808848 h 5495826"/>
              <a:gd name="connsiteX22" fmla="*/ 2283946 w 5649797"/>
              <a:gd name="connsiteY22" fmla="*/ 4808848 h 5495826"/>
              <a:gd name="connsiteX23" fmla="*/ 1624042 w 5649797"/>
              <a:gd name="connsiteY23" fmla="*/ 4808848 h 5495826"/>
              <a:gd name="connsiteX24" fmla="*/ 686978 w 5649797"/>
              <a:gd name="connsiteY24" fmla="*/ 4808848 h 5495826"/>
              <a:gd name="connsiteX25" fmla="*/ 686978 w 5649797"/>
              <a:gd name="connsiteY25" fmla="*/ 5152337 h 5495826"/>
              <a:gd name="connsiteX26" fmla="*/ 343489 w 5649797"/>
              <a:gd name="connsiteY26" fmla="*/ 5495826 h 5495826"/>
              <a:gd name="connsiteX27" fmla="*/ 0 w 5649797"/>
              <a:gd name="connsiteY27" fmla="*/ 5152337 h 5495826"/>
              <a:gd name="connsiteX28" fmla="*/ 0 w 5649797"/>
              <a:gd name="connsiteY28" fmla="*/ 4424140 h 5495826"/>
              <a:gd name="connsiteX29" fmla="*/ 0 w 5649797"/>
              <a:gd name="connsiteY29" fmla="*/ 3737162 h 5495826"/>
              <a:gd name="connsiteX30" fmla="*/ 0 w 5649797"/>
              <a:gd name="connsiteY30" fmla="*/ 3091402 h 5495826"/>
              <a:gd name="connsiteX31" fmla="*/ 0 w 5649797"/>
              <a:gd name="connsiteY31" fmla="*/ 2486861 h 5495826"/>
              <a:gd name="connsiteX32" fmla="*/ 0 w 5649797"/>
              <a:gd name="connsiteY32" fmla="*/ 1882320 h 5495826"/>
              <a:gd name="connsiteX33" fmla="*/ 0 w 5649797"/>
              <a:gd name="connsiteY33" fmla="*/ 1030467 h 5495826"/>
              <a:gd name="connsiteX34" fmla="*/ 4962819 w 5649797"/>
              <a:gd name="connsiteY34" fmla="*/ 686978 h 5495826"/>
              <a:gd name="connsiteX35" fmla="*/ 5306308 w 5649797"/>
              <a:gd name="connsiteY35" fmla="*/ 686978 h 5495826"/>
              <a:gd name="connsiteX36" fmla="*/ 5649797 w 5649797"/>
              <a:gd name="connsiteY36" fmla="*/ 343489 h 5495826"/>
              <a:gd name="connsiteX37" fmla="*/ 5306308 w 5649797"/>
              <a:gd name="connsiteY37" fmla="*/ 686978 h 5495826"/>
              <a:gd name="connsiteX38" fmla="*/ 5306308 w 5649797"/>
              <a:gd name="connsiteY38" fmla="*/ 343489 h 5495826"/>
              <a:gd name="connsiteX39" fmla="*/ 5134563 w 5649797"/>
              <a:gd name="connsiteY39" fmla="*/ 515234 h 5495826"/>
              <a:gd name="connsiteX40" fmla="*/ 4962818 w 5649797"/>
              <a:gd name="connsiteY40" fmla="*/ 343489 h 5495826"/>
              <a:gd name="connsiteX41" fmla="*/ 343489 w 5649797"/>
              <a:gd name="connsiteY41" fmla="*/ 1373957 h 5495826"/>
              <a:gd name="connsiteX42" fmla="*/ 343489 w 5649797"/>
              <a:gd name="connsiteY42" fmla="*/ 1030467 h 5495826"/>
              <a:gd name="connsiteX43" fmla="*/ 515234 w 5649797"/>
              <a:gd name="connsiteY43" fmla="*/ 858722 h 5495826"/>
              <a:gd name="connsiteX44" fmla="*/ 686979 w 5649797"/>
              <a:gd name="connsiteY44" fmla="*/ 1030467 h 5495826"/>
              <a:gd name="connsiteX45" fmla="*/ 343490 w 5649797"/>
              <a:gd name="connsiteY45" fmla="*/ 1373956 h 5495826"/>
              <a:gd name="connsiteX46" fmla="*/ 1 w 5649797"/>
              <a:gd name="connsiteY46" fmla="*/ 1030467 h 5495826"/>
              <a:gd name="connsiteX47" fmla="*/ 686978 w 5649797"/>
              <a:gd name="connsiteY47" fmla="*/ 1030467 h 5495826"/>
              <a:gd name="connsiteX48" fmla="*/ 686978 w 5649797"/>
              <a:gd name="connsiteY48" fmla="*/ 1660197 h 5495826"/>
              <a:gd name="connsiteX49" fmla="*/ 686978 w 5649797"/>
              <a:gd name="connsiteY49" fmla="*/ 2365495 h 5495826"/>
              <a:gd name="connsiteX50" fmla="*/ 686978 w 5649797"/>
              <a:gd name="connsiteY50" fmla="*/ 3070793 h 5495826"/>
              <a:gd name="connsiteX51" fmla="*/ 686978 w 5649797"/>
              <a:gd name="connsiteY51" fmla="*/ 3738307 h 5495826"/>
              <a:gd name="connsiteX52" fmla="*/ 686978 w 5649797"/>
              <a:gd name="connsiteY52" fmla="*/ 4808848 h 54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649797" h="5495826" stroke="0" extrusionOk="0">
                <a:moveTo>
                  <a:pt x="5649797" y="343489"/>
                </a:moveTo>
                <a:cubicBezTo>
                  <a:pt x="5645591" y="530500"/>
                  <a:pt x="5498149" y="656696"/>
                  <a:pt x="5306308" y="686978"/>
                </a:cubicBezTo>
                <a:cubicBezTo>
                  <a:pt x="5314053" y="617511"/>
                  <a:pt x="5302258" y="474765"/>
                  <a:pt x="5306308" y="343489"/>
                </a:cubicBezTo>
                <a:cubicBezTo>
                  <a:pt x="5297842" y="427940"/>
                  <a:pt x="5248555" y="520420"/>
                  <a:pt x="5134563" y="515234"/>
                </a:cubicBezTo>
                <a:cubicBezTo>
                  <a:pt x="5030104" y="500114"/>
                  <a:pt x="4955668" y="429365"/>
                  <a:pt x="4962818" y="343489"/>
                </a:cubicBezTo>
                <a:cubicBezTo>
                  <a:pt x="4957398" y="435571"/>
                  <a:pt x="4975699" y="579364"/>
                  <a:pt x="4962819" y="686978"/>
                </a:cubicBezTo>
                <a:cubicBezTo>
                  <a:pt x="4714442" y="722021"/>
                  <a:pt x="4540546" y="668567"/>
                  <a:pt x="4210528" y="686978"/>
                </a:cubicBezTo>
                <a:cubicBezTo>
                  <a:pt x="3880510" y="705389"/>
                  <a:pt x="3855162" y="694501"/>
                  <a:pt x="3596817" y="686978"/>
                </a:cubicBezTo>
                <a:cubicBezTo>
                  <a:pt x="3338472" y="679455"/>
                  <a:pt x="3157253" y="674311"/>
                  <a:pt x="2983106" y="686978"/>
                </a:cubicBezTo>
                <a:cubicBezTo>
                  <a:pt x="2808959" y="699645"/>
                  <a:pt x="2512191" y="651789"/>
                  <a:pt x="2230815" y="686978"/>
                </a:cubicBezTo>
                <a:cubicBezTo>
                  <a:pt x="1949439" y="722167"/>
                  <a:pt x="1658589" y="660988"/>
                  <a:pt x="1478524" y="686978"/>
                </a:cubicBezTo>
                <a:cubicBezTo>
                  <a:pt x="1298459" y="712968"/>
                  <a:pt x="1144776" y="678062"/>
                  <a:pt x="957200" y="686978"/>
                </a:cubicBezTo>
                <a:cubicBezTo>
                  <a:pt x="769624" y="695894"/>
                  <a:pt x="643072" y="699101"/>
                  <a:pt x="343489" y="686978"/>
                </a:cubicBezTo>
                <a:cubicBezTo>
                  <a:pt x="139268" y="657285"/>
                  <a:pt x="29140" y="827356"/>
                  <a:pt x="0" y="1030467"/>
                </a:cubicBezTo>
                <a:cubicBezTo>
                  <a:pt x="30599" y="1401996"/>
                  <a:pt x="5863" y="1427802"/>
                  <a:pt x="0" y="1799883"/>
                </a:cubicBezTo>
                <a:cubicBezTo>
                  <a:pt x="-5863" y="2171964"/>
                  <a:pt x="12333" y="2239724"/>
                  <a:pt x="0" y="2486861"/>
                </a:cubicBezTo>
                <a:cubicBezTo>
                  <a:pt x="-12333" y="2733998"/>
                  <a:pt x="11" y="2909621"/>
                  <a:pt x="0" y="3173839"/>
                </a:cubicBezTo>
                <a:cubicBezTo>
                  <a:pt x="-11" y="3438057"/>
                  <a:pt x="32859" y="3708018"/>
                  <a:pt x="0" y="3902036"/>
                </a:cubicBezTo>
                <a:cubicBezTo>
                  <a:pt x="-32859" y="4096054"/>
                  <a:pt x="7071" y="4636909"/>
                  <a:pt x="0" y="5152337"/>
                </a:cubicBezTo>
                <a:cubicBezTo>
                  <a:pt x="-35102" y="5312081"/>
                  <a:pt x="167108" y="5502392"/>
                  <a:pt x="343489" y="5495826"/>
                </a:cubicBezTo>
                <a:cubicBezTo>
                  <a:pt x="567056" y="5462744"/>
                  <a:pt x="715371" y="5345603"/>
                  <a:pt x="686978" y="5152337"/>
                </a:cubicBezTo>
                <a:cubicBezTo>
                  <a:pt x="686399" y="5051314"/>
                  <a:pt x="703493" y="4891211"/>
                  <a:pt x="686978" y="4808848"/>
                </a:cubicBezTo>
                <a:cubicBezTo>
                  <a:pt x="966483" y="4786328"/>
                  <a:pt x="1051022" y="4787393"/>
                  <a:pt x="1254496" y="4808848"/>
                </a:cubicBezTo>
                <a:cubicBezTo>
                  <a:pt x="1457970" y="4830303"/>
                  <a:pt x="1689037" y="4831105"/>
                  <a:pt x="1960593" y="4808848"/>
                </a:cubicBezTo>
                <a:cubicBezTo>
                  <a:pt x="2232149" y="4786591"/>
                  <a:pt x="2359117" y="4840638"/>
                  <a:pt x="2666691" y="4808848"/>
                </a:cubicBezTo>
                <a:cubicBezTo>
                  <a:pt x="2974265" y="4777058"/>
                  <a:pt x="3071600" y="4825788"/>
                  <a:pt x="3280402" y="4808848"/>
                </a:cubicBezTo>
                <a:cubicBezTo>
                  <a:pt x="3489204" y="4791908"/>
                  <a:pt x="3594390" y="4822202"/>
                  <a:pt x="3801726" y="4808848"/>
                </a:cubicBezTo>
                <a:cubicBezTo>
                  <a:pt x="4009062" y="4795494"/>
                  <a:pt x="4213939" y="4803344"/>
                  <a:pt x="4554017" y="4808848"/>
                </a:cubicBezTo>
                <a:cubicBezTo>
                  <a:pt x="4894095" y="4814352"/>
                  <a:pt x="5042839" y="4813243"/>
                  <a:pt x="5306308" y="4808848"/>
                </a:cubicBezTo>
                <a:cubicBezTo>
                  <a:pt x="5506963" y="4792949"/>
                  <a:pt x="5632046" y="4614756"/>
                  <a:pt x="5649797" y="4465359"/>
                </a:cubicBezTo>
                <a:cubicBezTo>
                  <a:pt x="5638648" y="4190371"/>
                  <a:pt x="5671519" y="3950116"/>
                  <a:pt x="5649797" y="3819599"/>
                </a:cubicBezTo>
                <a:cubicBezTo>
                  <a:pt x="5628075" y="3689082"/>
                  <a:pt x="5667154" y="3345911"/>
                  <a:pt x="5649797" y="3215058"/>
                </a:cubicBezTo>
                <a:cubicBezTo>
                  <a:pt x="5632440" y="3084205"/>
                  <a:pt x="5682764" y="2799474"/>
                  <a:pt x="5649797" y="2445643"/>
                </a:cubicBezTo>
                <a:cubicBezTo>
                  <a:pt x="5616830" y="2091813"/>
                  <a:pt x="5633368" y="2009028"/>
                  <a:pt x="5649797" y="1841102"/>
                </a:cubicBezTo>
                <a:cubicBezTo>
                  <a:pt x="5666226" y="1673176"/>
                  <a:pt x="5663777" y="1512872"/>
                  <a:pt x="5649797" y="1236561"/>
                </a:cubicBezTo>
                <a:cubicBezTo>
                  <a:pt x="5635817" y="960250"/>
                  <a:pt x="5623696" y="587764"/>
                  <a:pt x="5649797" y="343489"/>
                </a:cubicBezTo>
                <a:close/>
                <a:moveTo>
                  <a:pt x="343489" y="1373957"/>
                </a:moveTo>
                <a:cubicBezTo>
                  <a:pt x="556016" y="1388140"/>
                  <a:pt x="709998" y="1187873"/>
                  <a:pt x="686978" y="1030468"/>
                </a:cubicBezTo>
                <a:cubicBezTo>
                  <a:pt x="679685" y="934893"/>
                  <a:pt x="615693" y="876015"/>
                  <a:pt x="515233" y="858723"/>
                </a:cubicBezTo>
                <a:cubicBezTo>
                  <a:pt x="425489" y="856660"/>
                  <a:pt x="350131" y="934332"/>
                  <a:pt x="343488" y="1030468"/>
                </a:cubicBezTo>
                <a:cubicBezTo>
                  <a:pt x="335461" y="1125389"/>
                  <a:pt x="359875" y="1240689"/>
                  <a:pt x="343489" y="1373957"/>
                </a:cubicBezTo>
                <a:close/>
              </a:path>
              <a:path w="5649797" h="5495826" fill="darkenLess" stroke="0" extrusionOk="0">
                <a:moveTo>
                  <a:pt x="343489" y="1373957"/>
                </a:moveTo>
                <a:cubicBezTo>
                  <a:pt x="546471" y="1360509"/>
                  <a:pt x="682784" y="1231053"/>
                  <a:pt x="686978" y="1030468"/>
                </a:cubicBezTo>
                <a:cubicBezTo>
                  <a:pt x="690468" y="912250"/>
                  <a:pt x="601642" y="861381"/>
                  <a:pt x="515233" y="858723"/>
                </a:cubicBezTo>
                <a:cubicBezTo>
                  <a:pt x="402120" y="845510"/>
                  <a:pt x="351301" y="951345"/>
                  <a:pt x="343488" y="1030468"/>
                </a:cubicBezTo>
                <a:cubicBezTo>
                  <a:pt x="341477" y="1166667"/>
                  <a:pt x="340329" y="1257371"/>
                  <a:pt x="343489" y="1373957"/>
                </a:cubicBezTo>
                <a:close/>
                <a:moveTo>
                  <a:pt x="5306308" y="686978"/>
                </a:moveTo>
                <a:cubicBezTo>
                  <a:pt x="5502159" y="715554"/>
                  <a:pt x="5616747" y="545136"/>
                  <a:pt x="5649797" y="343489"/>
                </a:cubicBezTo>
                <a:cubicBezTo>
                  <a:pt x="5660934" y="178211"/>
                  <a:pt x="5504628" y="1754"/>
                  <a:pt x="5306308" y="0"/>
                </a:cubicBezTo>
                <a:cubicBezTo>
                  <a:pt x="5117754" y="14654"/>
                  <a:pt x="4964852" y="186608"/>
                  <a:pt x="4962819" y="343489"/>
                </a:cubicBezTo>
                <a:cubicBezTo>
                  <a:pt x="4947055" y="455559"/>
                  <a:pt x="5049623" y="527427"/>
                  <a:pt x="5134564" y="515234"/>
                </a:cubicBezTo>
                <a:cubicBezTo>
                  <a:pt x="5216941" y="514966"/>
                  <a:pt x="5293719" y="448758"/>
                  <a:pt x="5306309" y="343489"/>
                </a:cubicBezTo>
                <a:cubicBezTo>
                  <a:pt x="5296059" y="459692"/>
                  <a:pt x="5314319" y="591904"/>
                  <a:pt x="5306308" y="686978"/>
                </a:cubicBezTo>
                <a:close/>
              </a:path>
              <a:path w="5649797" h="5495826" fill="none" extrusionOk="0">
                <a:moveTo>
                  <a:pt x="0" y="1030467"/>
                </a:moveTo>
                <a:cubicBezTo>
                  <a:pt x="-10375" y="831117"/>
                  <a:pt x="176337" y="690007"/>
                  <a:pt x="343489" y="686978"/>
                </a:cubicBezTo>
                <a:cubicBezTo>
                  <a:pt x="603784" y="687481"/>
                  <a:pt x="727781" y="705790"/>
                  <a:pt x="1003393" y="686978"/>
                </a:cubicBezTo>
                <a:cubicBezTo>
                  <a:pt x="1279005" y="668166"/>
                  <a:pt x="1447058" y="691302"/>
                  <a:pt x="1709491" y="686978"/>
                </a:cubicBezTo>
                <a:cubicBezTo>
                  <a:pt x="1971924" y="682654"/>
                  <a:pt x="2195333" y="691820"/>
                  <a:pt x="2415588" y="686978"/>
                </a:cubicBezTo>
                <a:cubicBezTo>
                  <a:pt x="2635843" y="682136"/>
                  <a:pt x="2874395" y="664590"/>
                  <a:pt x="3029299" y="686978"/>
                </a:cubicBezTo>
                <a:cubicBezTo>
                  <a:pt x="3184203" y="709366"/>
                  <a:pt x="3556270" y="720923"/>
                  <a:pt x="3781590" y="686978"/>
                </a:cubicBezTo>
                <a:cubicBezTo>
                  <a:pt x="4006910" y="653033"/>
                  <a:pt x="4599983" y="745469"/>
                  <a:pt x="4962819" y="686978"/>
                </a:cubicBezTo>
                <a:cubicBezTo>
                  <a:pt x="4967092" y="582819"/>
                  <a:pt x="4965672" y="433429"/>
                  <a:pt x="4962819" y="343489"/>
                </a:cubicBezTo>
                <a:cubicBezTo>
                  <a:pt x="4959145" y="111364"/>
                  <a:pt x="5131240" y="34996"/>
                  <a:pt x="5306308" y="0"/>
                </a:cubicBezTo>
                <a:cubicBezTo>
                  <a:pt x="5488482" y="16970"/>
                  <a:pt x="5675160" y="152602"/>
                  <a:pt x="5649797" y="343489"/>
                </a:cubicBezTo>
                <a:cubicBezTo>
                  <a:pt x="5651228" y="525995"/>
                  <a:pt x="5631104" y="769294"/>
                  <a:pt x="5649797" y="906811"/>
                </a:cubicBezTo>
                <a:cubicBezTo>
                  <a:pt x="5668490" y="1044328"/>
                  <a:pt x="5618906" y="1349955"/>
                  <a:pt x="5649797" y="1593790"/>
                </a:cubicBezTo>
                <a:cubicBezTo>
                  <a:pt x="5680688" y="1837625"/>
                  <a:pt x="5660151" y="2092484"/>
                  <a:pt x="5649797" y="2280768"/>
                </a:cubicBezTo>
                <a:cubicBezTo>
                  <a:pt x="5639443" y="2469052"/>
                  <a:pt x="5614800" y="2811961"/>
                  <a:pt x="5649797" y="3050184"/>
                </a:cubicBezTo>
                <a:cubicBezTo>
                  <a:pt x="5684794" y="3288407"/>
                  <a:pt x="5661473" y="3389521"/>
                  <a:pt x="5649797" y="3654725"/>
                </a:cubicBezTo>
                <a:cubicBezTo>
                  <a:pt x="5638121" y="3919929"/>
                  <a:pt x="5684153" y="4197046"/>
                  <a:pt x="5649797" y="4465359"/>
                </a:cubicBezTo>
                <a:cubicBezTo>
                  <a:pt x="5656396" y="4654919"/>
                  <a:pt x="5527700" y="4825591"/>
                  <a:pt x="5306308" y="4808848"/>
                </a:cubicBezTo>
                <a:cubicBezTo>
                  <a:pt x="5049311" y="4822696"/>
                  <a:pt x="4910752" y="4840252"/>
                  <a:pt x="4554017" y="4808848"/>
                </a:cubicBezTo>
                <a:cubicBezTo>
                  <a:pt x="4197282" y="4777444"/>
                  <a:pt x="4158737" y="4819480"/>
                  <a:pt x="4032693" y="4808848"/>
                </a:cubicBezTo>
                <a:cubicBezTo>
                  <a:pt x="3906649" y="4798216"/>
                  <a:pt x="3708888" y="4808788"/>
                  <a:pt x="3465175" y="4808848"/>
                </a:cubicBezTo>
                <a:cubicBezTo>
                  <a:pt x="3221462" y="4808908"/>
                  <a:pt x="3019501" y="4825911"/>
                  <a:pt x="2805271" y="4808848"/>
                </a:cubicBezTo>
                <a:cubicBezTo>
                  <a:pt x="2591041" y="4791785"/>
                  <a:pt x="2438035" y="4795016"/>
                  <a:pt x="2283946" y="4808848"/>
                </a:cubicBezTo>
                <a:cubicBezTo>
                  <a:pt x="2129858" y="4822680"/>
                  <a:pt x="1953738" y="4838119"/>
                  <a:pt x="1624042" y="4808848"/>
                </a:cubicBezTo>
                <a:cubicBezTo>
                  <a:pt x="1294346" y="4779577"/>
                  <a:pt x="1103601" y="4797105"/>
                  <a:pt x="686978" y="4808848"/>
                </a:cubicBezTo>
                <a:cubicBezTo>
                  <a:pt x="678123" y="4924935"/>
                  <a:pt x="679105" y="4986940"/>
                  <a:pt x="686978" y="5152337"/>
                </a:cubicBezTo>
                <a:cubicBezTo>
                  <a:pt x="712471" y="5354899"/>
                  <a:pt x="539550" y="5460153"/>
                  <a:pt x="343489" y="5495826"/>
                </a:cubicBezTo>
                <a:cubicBezTo>
                  <a:pt x="178788" y="5497001"/>
                  <a:pt x="-14479" y="5334420"/>
                  <a:pt x="0" y="5152337"/>
                </a:cubicBezTo>
                <a:cubicBezTo>
                  <a:pt x="34061" y="4837156"/>
                  <a:pt x="-27588" y="4769255"/>
                  <a:pt x="0" y="4424140"/>
                </a:cubicBezTo>
                <a:cubicBezTo>
                  <a:pt x="27588" y="4079025"/>
                  <a:pt x="-15711" y="3894998"/>
                  <a:pt x="0" y="3737162"/>
                </a:cubicBezTo>
                <a:cubicBezTo>
                  <a:pt x="15711" y="3579326"/>
                  <a:pt x="-6488" y="3405820"/>
                  <a:pt x="0" y="3091402"/>
                </a:cubicBezTo>
                <a:cubicBezTo>
                  <a:pt x="6488" y="2776984"/>
                  <a:pt x="4268" y="2668249"/>
                  <a:pt x="0" y="2486861"/>
                </a:cubicBezTo>
                <a:cubicBezTo>
                  <a:pt x="-4268" y="2305473"/>
                  <a:pt x="15919" y="2088854"/>
                  <a:pt x="0" y="1882320"/>
                </a:cubicBezTo>
                <a:cubicBezTo>
                  <a:pt x="-15919" y="1675786"/>
                  <a:pt x="18700" y="1318932"/>
                  <a:pt x="0" y="1030467"/>
                </a:cubicBezTo>
                <a:close/>
                <a:moveTo>
                  <a:pt x="4962819" y="686978"/>
                </a:moveTo>
                <a:cubicBezTo>
                  <a:pt x="5068081" y="670089"/>
                  <a:pt x="5198833" y="681782"/>
                  <a:pt x="5306308" y="686978"/>
                </a:cubicBezTo>
                <a:cubicBezTo>
                  <a:pt x="5502119" y="703105"/>
                  <a:pt x="5644969" y="535543"/>
                  <a:pt x="5649797" y="343489"/>
                </a:cubicBezTo>
                <a:moveTo>
                  <a:pt x="5306308" y="686978"/>
                </a:moveTo>
                <a:cubicBezTo>
                  <a:pt x="5297519" y="592549"/>
                  <a:pt x="5294336" y="466213"/>
                  <a:pt x="5306308" y="343489"/>
                </a:cubicBezTo>
                <a:cubicBezTo>
                  <a:pt x="5321780" y="432851"/>
                  <a:pt x="5228932" y="509061"/>
                  <a:pt x="5134563" y="515234"/>
                </a:cubicBezTo>
                <a:cubicBezTo>
                  <a:pt x="5042852" y="518731"/>
                  <a:pt x="4968045" y="435579"/>
                  <a:pt x="4962818" y="343489"/>
                </a:cubicBezTo>
                <a:moveTo>
                  <a:pt x="343489" y="1373957"/>
                </a:moveTo>
                <a:cubicBezTo>
                  <a:pt x="326672" y="1224542"/>
                  <a:pt x="350859" y="1191593"/>
                  <a:pt x="343489" y="1030467"/>
                </a:cubicBezTo>
                <a:cubicBezTo>
                  <a:pt x="343970" y="920292"/>
                  <a:pt x="428162" y="847177"/>
                  <a:pt x="515234" y="858722"/>
                </a:cubicBezTo>
                <a:cubicBezTo>
                  <a:pt x="614466" y="853496"/>
                  <a:pt x="694694" y="954597"/>
                  <a:pt x="686979" y="1030467"/>
                </a:cubicBezTo>
                <a:cubicBezTo>
                  <a:pt x="698100" y="1257512"/>
                  <a:pt x="560622" y="1371216"/>
                  <a:pt x="343490" y="1373956"/>
                </a:cubicBezTo>
                <a:cubicBezTo>
                  <a:pt x="179537" y="1376976"/>
                  <a:pt x="5610" y="1225711"/>
                  <a:pt x="1" y="1030467"/>
                </a:cubicBezTo>
                <a:moveTo>
                  <a:pt x="686978" y="1030467"/>
                </a:moveTo>
                <a:cubicBezTo>
                  <a:pt x="664829" y="1168948"/>
                  <a:pt x="659181" y="1422693"/>
                  <a:pt x="686978" y="1660197"/>
                </a:cubicBezTo>
                <a:cubicBezTo>
                  <a:pt x="714776" y="1897701"/>
                  <a:pt x="711613" y="2081413"/>
                  <a:pt x="686978" y="2365495"/>
                </a:cubicBezTo>
                <a:cubicBezTo>
                  <a:pt x="662343" y="2649577"/>
                  <a:pt x="671395" y="2909740"/>
                  <a:pt x="686978" y="3070793"/>
                </a:cubicBezTo>
                <a:cubicBezTo>
                  <a:pt x="702561" y="3231846"/>
                  <a:pt x="709075" y="3417946"/>
                  <a:pt x="686978" y="3738307"/>
                </a:cubicBezTo>
                <a:cubicBezTo>
                  <a:pt x="664881" y="4058668"/>
                  <a:pt x="653989" y="4406474"/>
                  <a:pt x="686978" y="4808848"/>
                </a:cubicBezTo>
              </a:path>
              <a:path w="5649797" h="5495826" fill="none" stroke="0" extrusionOk="0">
                <a:moveTo>
                  <a:pt x="0" y="1030467"/>
                </a:moveTo>
                <a:cubicBezTo>
                  <a:pt x="-27995" y="846547"/>
                  <a:pt x="196714" y="679110"/>
                  <a:pt x="343489" y="686978"/>
                </a:cubicBezTo>
                <a:cubicBezTo>
                  <a:pt x="606912" y="665387"/>
                  <a:pt x="793678" y="667598"/>
                  <a:pt x="1095780" y="686978"/>
                </a:cubicBezTo>
                <a:cubicBezTo>
                  <a:pt x="1397882" y="706358"/>
                  <a:pt x="1502418" y="664704"/>
                  <a:pt x="1755684" y="686978"/>
                </a:cubicBezTo>
                <a:cubicBezTo>
                  <a:pt x="2008950" y="709252"/>
                  <a:pt x="2025670" y="670074"/>
                  <a:pt x="2277009" y="686978"/>
                </a:cubicBezTo>
                <a:cubicBezTo>
                  <a:pt x="2528348" y="703882"/>
                  <a:pt x="2664646" y="688992"/>
                  <a:pt x="2844526" y="686978"/>
                </a:cubicBezTo>
                <a:cubicBezTo>
                  <a:pt x="3024406" y="684964"/>
                  <a:pt x="3326805" y="656959"/>
                  <a:pt x="3550624" y="686978"/>
                </a:cubicBezTo>
                <a:cubicBezTo>
                  <a:pt x="3774443" y="716997"/>
                  <a:pt x="3914329" y="699964"/>
                  <a:pt x="4071948" y="686978"/>
                </a:cubicBezTo>
                <a:cubicBezTo>
                  <a:pt x="4229567" y="673992"/>
                  <a:pt x="4547630" y="648834"/>
                  <a:pt x="4962819" y="686978"/>
                </a:cubicBezTo>
                <a:cubicBezTo>
                  <a:pt x="4972854" y="569837"/>
                  <a:pt x="4974501" y="437900"/>
                  <a:pt x="4962819" y="343489"/>
                </a:cubicBezTo>
                <a:cubicBezTo>
                  <a:pt x="4954303" y="131530"/>
                  <a:pt x="5142324" y="11140"/>
                  <a:pt x="5306308" y="0"/>
                </a:cubicBezTo>
                <a:cubicBezTo>
                  <a:pt x="5463321" y="5422"/>
                  <a:pt x="5660907" y="156358"/>
                  <a:pt x="5649797" y="343489"/>
                </a:cubicBezTo>
                <a:cubicBezTo>
                  <a:pt x="5668584" y="507980"/>
                  <a:pt x="5631086" y="780524"/>
                  <a:pt x="5649797" y="1112905"/>
                </a:cubicBezTo>
                <a:cubicBezTo>
                  <a:pt x="5668508" y="1445286"/>
                  <a:pt x="5687613" y="1563832"/>
                  <a:pt x="5649797" y="1882320"/>
                </a:cubicBezTo>
                <a:cubicBezTo>
                  <a:pt x="5611981" y="2200809"/>
                  <a:pt x="5629763" y="2211741"/>
                  <a:pt x="5649797" y="2486861"/>
                </a:cubicBezTo>
                <a:cubicBezTo>
                  <a:pt x="5669831" y="2761981"/>
                  <a:pt x="5649109" y="2825684"/>
                  <a:pt x="5649797" y="3050184"/>
                </a:cubicBezTo>
                <a:cubicBezTo>
                  <a:pt x="5650485" y="3274684"/>
                  <a:pt x="5652365" y="3453138"/>
                  <a:pt x="5649797" y="3778381"/>
                </a:cubicBezTo>
                <a:cubicBezTo>
                  <a:pt x="5647229" y="4103624"/>
                  <a:pt x="5678781" y="4130143"/>
                  <a:pt x="5649797" y="4465359"/>
                </a:cubicBezTo>
                <a:cubicBezTo>
                  <a:pt x="5655533" y="4663270"/>
                  <a:pt x="5538596" y="4803251"/>
                  <a:pt x="5306308" y="4808848"/>
                </a:cubicBezTo>
                <a:cubicBezTo>
                  <a:pt x="4978261" y="4808884"/>
                  <a:pt x="4790997" y="4787581"/>
                  <a:pt x="4646404" y="4808848"/>
                </a:cubicBezTo>
                <a:cubicBezTo>
                  <a:pt x="4501811" y="4830115"/>
                  <a:pt x="4294673" y="4783806"/>
                  <a:pt x="4125079" y="4808848"/>
                </a:cubicBezTo>
                <a:cubicBezTo>
                  <a:pt x="3955485" y="4833890"/>
                  <a:pt x="3726771" y="4798051"/>
                  <a:pt x="3511368" y="4808848"/>
                </a:cubicBezTo>
                <a:cubicBezTo>
                  <a:pt x="3295965" y="4819645"/>
                  <a:pt x="3096360" y="4785854"/>
                  <a:pt x="2897657" y="4808848"/>
                </a:cubicBezTo>
                <a:cubicBezTo>
                  <a:pt x="2698954" y="4831842"/>
                  <a:pt x="2536986" y="4826856"/>
                  <a:pt x="2330140" y="4808848"/>
                </a:cubicBezTo>
                <a:cubicBezTo>
                  <a:pt x="2123294" y="4790840"/>
                  <a:pt x="1937034" y="4811616"/>
                  <a:pt x="1577849" y="4808848"/>
                </a:cubicBezTo>
                <a:cubicBezTo>
                  <a:pt x="1218664" y="4806080"/>
                  <a:pt x="891739" y="4829590"/>
                  <a:pt x="686978" y="4808848"/>
                </a:cubicBezTo>
                <a:cubicBezTo>
                  <a:pt x="697048" y="4969550"/>
                  <a:pt x="683227" y="5051841"/>
                  <a:pt x="686978" y="5152337"/>
                </a:cubicBezTo>
                <a:cubicBezTo>
                  <a:pt x="695189" y="5357727"/>
                  <a:pt x="525196" y="5488133"/>
                  <a:pt x="343489" y="5495826"/>
                </a:cubicBezTo>
                <a:cubicBezTo>
                  <a:pt x="183472" y="5504801"/>
                  <a:pt x="1209" y="5335871"/>
                  <a:pt x="0" y="5152337"/>
                </a:cubicBezTo>
                <a:cubicBezTo>
                  <a:pt x="-19277" y="4899820"/>
                  <a:pt x="-15881" y="4734204"/>
                  <a:pt x="0" y="4547796"/>
                </a:cubicBezTo>
                <a:cubicBezTo>
                  <a:pt x="15881" y="4361388"/>
                  <a:pt x="6320" y="4019914"/>
                  <a:pt x="0" y="3819599"/>
                </a:cubicBezTo>
                <a:cubicBezTo>
                  <a:pt x="-6320" y="3619284"/>
                  <a:pt x="11710" y="3406546"/>
                  <a:pt x="0" y="3256277"/>
                </a:cubicBezTo>
                <a:cubicBezTo>
                  <a:pt x="-11710" y="3106008"/>
                  <a:pt x="-27382" y="2742407"/>
                  <a:pt x="0" y="2528080"/>
                </a:cubicBezTo>
                <a:cubicBezTo>
                  <a:pt x="27382" y="2313753"/>
                  <a:pt x="9464" y="1941667"/>
                  <a:pt x="0" y="1758664"/>
                </a:cubicBezTo>
                <a:cubicBezTo>
                  <a:pt x="-9464" y="1575661"/>
                  <a:pt x="-1172" y="1348351"/>
                  <a:pt x="0" y="1030467"/>
                </a:cubicBezTo>
                <a:close/>
                <a:moveTo>
                  <a:pt x="4962819" y="686978"/>
                </a:moveTo>
                <a:cubicBezTo>
                  <a:pt x="5081076" y="687114"/>
                  <a:pt x="5232345" y="688582"/>
                  <a:pt x="5306308" y="686978"/>
                </a:cubicBezTo>
                <a:cubicBezTo>
                  <a:pt x="5482868" y="690464"/>
                  <a:pt x="5639355" y="569835"/>
                  <a:pt x="5649797" y="343489"/>
                </a:cubicBezTo>
                <a:moveTo>
                  <a:pt x="5306308" y="686978"/>
                </a:moveTo>
                <a:cubicBezTo>
                  <a:pt x="5310257" y="571926"/>
                  <a:pt x="5301699" y="430473"/>
                  <a:pt x="5306308" y="343489"/>
                </a:cubicBezTo>
                <a:cubicBezTo>
                  <a:pt x="5304721" y="434898"/>
                  <a:pt x="5228359" y="517318"/>
                  <a:pt x="5134563" y="515234"/>
                </a:cubicBezTo>
                <a:cubicBezTo>
                  <a:pt x="5022719" y="505473"/>
                  <a:pt x="4961567" y="436432"/>
                  <a:pt x="4962818" y="343489"/>
                </a:cubicBezTo>
                <a:moveTo>
                  <a:pt x="343489" y="1373957"/>
                </a:moveTo>
                <a:cubicBezTo>
                  <a:pt x="339391" y="1279222"/>
                  <a:pt x="356446" y="1099714"/>
                  <a:pt x="343489" y="1030467"/>
                </a:cubicBezTo>
                <a:cubicBezTo>
                  <a:pt x="362901" y="936530"/>
                  <a:pt x="423095" y="856841"/>
                  <a:pt x="515234" y="858722"/>
                </a:cubicBezTo>
                <a:cubicBezTo>
                  <a:pt x="608801" y="861610"/>
                  <a:pt x="689097" y="948833"/>
                  <a:pt x="686979" y="1030467"/>
                </a:cubicBezTo>
                <a:cubicBezTo>
                  <a:pt x="698494" y="1219971"/>
                  <a:pt x="521175" y="1395646"/>
                  <a:pt x="343490" y="1373956"/>
                </a:cubicBezTo>
                <a:cubicBezTo>
                  <a:pt x="130128" y="1374878"/>
                  <a:pt x="10276" y="1232273"/>
                  <a:pt x="1" y="1030467"/>
                </a:cubicBezTo>
                <a:moveTo>
                  <a:pt x="686978" y="1030467"/>
                </a:moveTo>
                <a:cubicBezTo>
                  <a:pt x="668492" y="1211161"/>
                  <a:pt x="669650" y="1459938"/>
                  <a:pt x="686978" y="1622413"/>
                </a:cubicBezTo>
                <a:cubicBezTo>
                  <a:pt x="704306" y="1784888"/>
                  <a:pt x="688475" y="1913192"/>
                  <a:pt x="686978" y="2138792"/>
                </a:cubicBezTo>
                <a:cubicBezTo>
                  <a:pt x="685481" y="2364392"/>
                  <a:pt x="673267" y="2542310"/>
                  <a:pt x="686978" y="2692955"/>
                </a:cubicBezTo>
                <a:cubicBezTo>
                  <a:pt x="700689" y="2843600"/>
                  <a:pt x="683421" y="3067501"/>
                  <a:pt x="686978" y="3247117"/>
                </a:cubicBezTo>
                <a:cubicBezTo>
                  <a:pt x="690535" y="3426733"/>
                  <a:pt x="686425" y="3508669"/>
                  <a:pt x="686978" y="3763496"/>
                </a:cubicBezTo>
                <a:cubicBezTo>
                  <a:pt x="687531" y="4018323"/>
                  <a:pt x="719937" y="4417876"/>
                  <a:pt x="686978" y="480884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Logoraši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iz koncentracijskog logora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Buchenwalda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nekoliko dana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nakon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oslobođenja.​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Među njima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je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Elie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Wiesel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(kasniji dobitnik Nobelove nagrade za mir) koji je u svojim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knjigama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opisao užase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nacističkih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logora. Iako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Buchenwald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nije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bio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„logor istrebljenja”, u njemu 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ubijeno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ili umrlo nakon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medicinskih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pokusa gotovo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60.000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ljudi.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ABAC54B3-3977-4A16-89C4-05C2A7FC0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7702" y="1432875"/>
            <a:ext cx="5920816" cy="498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0065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8400472B-B265-4B36-8802-BFB60D4EA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951" y="1365347"/>
            <a:ext cx="7426047" cy="529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512403" y="2384982"/>
            <a:ext cx="3233394" cy="3374795"/>
          </a:xfrm>
          <a:custGeom>
            <a:avLst/>
            <a:gdLst>
              <a:gd name="connsiteX0" fmla="*/ 3233394 w 3233394"/>
              <a:gd name="connsiteY0" fmla="*/ 202087 h 3374795"/>
              <a:gd name="connsiteX1" fmla="*/ 3031307 w 3233394"/>
              <a:gd name="connsiteY1" fmla="*/ 404174 h 3374795"/>
              <a:gd name="connsiteX2" fmla="*/ 3031307 w 3233394"/>
              <a:gd name="connsiteY2" fmla="*/ 202087 h 3374795"/>
              <a:gd name="connsiteX3" fmla="*/ 2930263 w 3233394"/>
              <a:gd name="connsiteY3" fmla="*/ 303131 h 3374795"/>
              <a:gd name="connsiteX4" fmla="*/ 2829219 w 3233394"/>
              <a:gd name="connsiteY4" fmla="*/ 202087 h 3374795"/>
              <a:gd name="connsiteX5" fmla="*/ 2829220 w 3233394"/>
              <a:gd name="connsiteY5" fmla="*/ 404174 h 3374795"/>
              <a:gd name="connsiteX6" fmla="*/ 2119894 w 3233394"/>
              <a:gd name="connsiteY6" fmla="*/ 404174 h 3374795"/>
              <a:gd name="connsiteX7" fmla="*/ 1489382 w 3233394"/>
              <a:gd name="connsiteY7" fmla="*/ 404174 h 3374795"/>
              <a:gd name="connsiteX8" fmla="*/ 858870 w 3233394"/>
              <a:gd name="connsiteY8" fmla="*/ 404174 h 3374795"/>
              <a:gd name="connsiteX9" fmla="*/ 202087 w 3233394"/>
              <a:gd name="connsiteY9" fmla="*/ 404174 h 3374795"/>
              <a:gd name="connsiteX10" fmla="*/ 0 w 3233394"/>
              <a:gd name="connsiteY10" fmla="*/ 606261 h 3374795"/>
              <a:gd name="connsiteX11" fmla="*/ 0 w 3233394"/>
              <a:gd name="connsiteY11" fmla="*/ 1299202 h 3374795"/>
              <a:gd name="connsiteX12" fmla="*/ 0 w 3233394"/>
              <a:gd name="connsiteY12" fmla="*/ 1915149 h 3374795"/>
              <a:gd name="connsiteX13" fmla="*/ 0 w 3233394"/>
              <a:gd name="connsiteY13" fmla="*/ 2531096 h 3374795"/>
              <a:gd name="connsiteX14" fmla="*/ 0 w 3233394"/>
              <a:gd name="connsiteY14" fmla="*/ 3172708 h 3374795"/>
              <a:gd name="connsiteX15" fmla="*/ 202087 w 3233394"/>
              <a:gd name="connsiteY15" fmla="*/ 3374795 h 3374795"/>
              <a:gd name="connsiteX16" fmla="*/ 404174 w 3233394"/>
              <a:gd name="connsiteY16" fmla="*/ 3172708 h 3374795"/>
              <a:gd name="connsiteX17" fmla="*/ 404174 w 3233394"/>
              <a:gd name="connsiteY17" fmla="*/ 2970621 h 3374795"/>
              <a:gd name="connsiteX18" fmla="*/ 982143 w 3233394"/>
              <a:gd name="connsiteY18" fmla="*/ 2970621 h 3374795"/>
              <a:gd name="connsiteX19" fmla="*/ 1665198 w 3233394"/>
              <a:gd name="connsiteY19" fmla="*/ 2970621 h 3374795"/>
              <a:gd name="connsiteX20" fmla="*/ 2295710 w 3233394"/>
              <a:gd name="connsiteY20" fmla="*/ 2970621 h 3374795"/>
              <a:gd name="connsiteX21" fmla="*/ 3031307 w 3233394"/>
              <a:gd name="connsiteY21" fmla="*/ 2970621 h 3374795"/>
              <a:gd name="connsiteX22" fmla="*/ 3233394 w 3233394"/>
              <a:gd name="connsiteY22" fmla="*/ 2768534 h 3374795"/>
              <a:gd name="connsiteX23" fmla="*/ 3233394 w 3233394"/>
              <a:gd name="connsiteY23" fmla="*/ 2203916 h 3374795"/>
              <a:gd name="connsiteX24" fmla="*/ 3233394 w 3233394"/>
              <a:gd name="connsiteY24" fmla="*/ 1587968 h 3374795"/>
              <a:gd name="connsiteX25" fmla="*/ 3233394 w 3233394"/>
              <a:gd name="connsiteY25" fmla="*/ 1023350 h 3374795"/>
              <a:gd name="connsiteX26" fmla="*/ 3233394 w 3233394"/>
              <a:gd name="connsiteY26" fmla="*/ 202087 h 3374795"/>
              <a:gd name="connsiteX27" fmla="*/ 202087 w 3233394"/>
              <a:gd name="connsiteY27" fmla="*/ 808349 h 3374795"/>
              <a:gd name="connsiteX28" fmla="*/ 404174 w 3233394"/>
              <a:gd name="connsiteY28" fmla="*/ 606262 h 3374795"/>
              <a:gd name="connsiteX29" fmla="*/ 303130 w 3233394"/>
              <a:gd name="connsiteY29" fmla="*/ 505218 h 3374795"/>
              <a:gd name="connsiteX30" fmla="*/ 202086 w 3233394"/>
              <a:gd name="connsiteY30" fmla="*/ 606262 h 3374795"/>
              <a:gd name="connsiteX31" fmla="*/ 202087 w 3233394"/>
              <a:gd name="connsiteY31" fmla="*/ 808349 h 3374795"/>
              <a:gd name="connsiteX0" fmla="*/ 202087 w 3233394"/>
              <a:gd name="connsiteY0" fmla="*/ 808349 h 3374795"/>
              <a:gd name="connsiteX1" fmla="*/ 404174 w 3233394"/>
              <a:gd name="connsiteY1" fmla="*/ 606262 h 3374795"/>
              <a:gd name="connsiteX2" fmla="*/ 303130 w 3233394"/>
              <a:gd name="connsiteY2" fmla="*/ 505218 h 3374795"/>
              <a:gd name="connsiteX3" fmla="*/ 202086 w 3233394"/>
              <a:gd name="connsiteY3" fmla="*/ 606262 h 3374795"/>
              <a:gd name="connsiteX4" fmla="*/ 202087 w 3233394"/>
              <a:gd name="connsiteY4" fmla="*/ 808349 h 3374795"/>
              <a:gd name="connsiteX5" fmla="*/ 3031307 w 3233394"/>
              <a:gd name="connsiteY5" fmla="*/ 404174 h 3374795"/>
              <a:gd name="connsiteX6" fmla="*/ 3233394 w 3233394"/>
              <a:gd name="connsiteY6" fmla="*/ 202087 h 3374795"/>
              <a:gd name="connsiteX7" fmla="*/ 3031307 w 3233394"/>
              <a:gd name="connsiteY7" fmla="*/ 0 h 3374795"/>
              <a:gd name="connsiteX8" fmla="*/ 2829220 w 3233394"/>
              <a:gd name="connsiteY8" fmla="*/ 202087 h 3374795"/>
              <a:gd name="connsiteX9" fmla="*/ 2930264 w 3233394"/>
              <a:gd name="connsiteY9" fmla="*/ 303131 h 3374795"/>
              <a:gd name="connsiteX10" fmla="*/ 3031308 w 3233394"/>
              <a:gd name="connsiteY10" fmla="*/ 202087 h 3374795"/>
              <a:gd name="connsiteX11" fmla="*/ 3031307 w 3233394"/>
              <a:gd name="connsiteY11" fmla="*/ 404174 h 3374795"/>
              <a:gd name="connsiteX0" fmla="*/ 0 w 3233394"/>
              <a:gd name="connsiteY0" fmla="*/ 606261 h 3374795"/>
              <a:gd name="connsiteX1" fmla="*/ 202087 w 3233394"/>
              <a:gd name="connsiteY1" fmla="*/ 404174 h 3374795"/>
              <a:gd name="connsiteX2" fmla="*/ 885142 w 3233394"/>
              <a:gd name="connsiteY2" fmla="*/ 404174 h 3374795"/>
              <a:gd name="connsiteX3" fmla="*/ 1489382 w 3233394"/>
              <a:gd name="connsiteY3" fmla="*/ 404174 h 3374795"/>
              <a:gd name="connsiteX4" fmla="*/ 2146165 w 3233394"/>
              <a:gd name="connsiteY4" fmla="*/ 404174 h 3374795"/>
              <a:gd name="connsiteX5" fmla="*/ 2829220 w 3233394"/>
              <a:gd name="connsiteY5" fmla="*/ 404174 h 3374795"/>
              <a:gd name="connsiteX6" fmla="*/ 2829220 w 3233394"/>
              <a:gd name="connsiteY6" fmla="*/ 202087 h 3374795"/>
              <a:gd name="connsiteX7" fmla="*/ 3031307 w 3233394"/>
              <a:gd name="connsiteY7" fmla="*/ 0 h 3374795"/>
              <a:gd name="connsiteX8" fmla="*/ 3233394 w 3233394"/>
              <a:gd name="connsiteY8" fmla="*/ 202087 h 3374795"/>
              <a:gd name="connsiteX9" fmla="*/ 3233394 w 3233394"/>
              <a:gd name="connsiteY9" fmla="*/ 869363 h 3374795"/>
              <a:gd name="connsiteX10" fmla="*/ 3233394 w 3233394"/>
              <a:gd name="connsiteY10" fmla="*/ 1433982 h 3374795"/>
              <a:gd name="connsiteX11" fmla="*/ 3233394 w 3233394"/>
              <a:gd name="connsiteY11" fmla="*/ 1998600 h 3374795"/>
              <a:gd name="connsiteX12" fmla="*/ 3233394 w 3233394"/>
              <a:gd name="connsiteY12" fmla="*/ 2768534 h 3374795"/>
              <a:gd name="connsiteX13" fmla="*/ 3031307 w 3233394"/>
              <a:gd name="connsiteY13" fmla="*/ 2970621 h 3374795"/>
              <a:gd name="connsiteX14" fmla="*/ 2374524 w 3233394"/>
              <a:gd name="connsiteY14" fmla="*/ 2970621 h 3374795"/>
              <a:gd name="connsiteX15" fmla="*/ 1770283 w 3233394"/>
              <a:gd name="connsiteY15" fmla="*/ 2970621 h 3374795"/>
              <a:gd name="connsiteX16" fmla="*/ 1192314 w 3233394"/>
              <a:gd name="connsiteY16" fmla="*/ 2970621 h 3374795"/>
              <a:gd name="connsiteX17" fmla="*/ 404174 w 3233394"/>
              <a:gd name="connsiteY17" fmla="*/ 2970621 h 3374795"/>
              <a:gd name="connsiteX18" fmla="*/ 404174 w 3233394"/>
              <a:gd name="connsiteY18" fmla="*/ 3172708 h 3374795"/>
              <a:gd name="connsiteX19" fmla="*/ 202087 w 3233394"/>
              <a:gd name="connsiteY19" fmla="*/ 3374795 h 3374795"/>
              <a:gd name="connsiteX20" fmla="*/ 0 w 3233394"/>
              <a:gd name="connsiteY20" fmla="*/ 3172708 h 3374795"/>
              <a:gd name="connsiteX21" fmla="*/ 0 w 3233394"/>
              <a:gd name="connsiteY21" fmla="*/ 2531096 h 3374795"/>
              <a:gd name="connsiteX22" fmla="*/ 0 w 3233394"/>
              <a:gd name="connsiteY22" fmla="*/ 1838156 h 3374795"/>
              <a:gd name="connsiteX23" fmla="*/ 0 w 3233394"/>
              <a:gd name="connsiteY23" fmla="*/ 1196544 h 3374795"/>
              <a:gd name="connsiteX24" fmla="*/ 0 w 3233394"/>
              <a:gd name="connsiteY24" fmla="*/ 606261 h 3374795"/>
              <a:gd name="connsiteX25" fmla="*/ 2829220 w 3233394"/>
              <a:gd name="connsiteY25" fmla="*/ 404174 h 3374795"/>
              <a:gd name="connsiteX26" fmla="*/ 3031307 w 3233394"/>
              <a:gd name="connsiteY26" fmla="*/ 404174 h 3374795"/>
              <a:gd name="connsiteX27" fmla="*/ 3233394 w 3233394"/>
              <a:gd name="connsiteY27" fmla="*/ 202087 h 3374795"/>
              <a:gd name="connsiteX28" fmla="*/ 3031307 w 3233394"/>
              <a:gd name="connsiteY28" fmla="*/ 404174 h 3374795"/>
              <a:gd name="connsiteX29" fmla="*/ 3031307 w 3233394"/>
              <a:gd name="connsiteY29" fmla="*/ 202087 h 3374795"/>
              <a:gd name="connsiteX30" fmla="*/ 2930263 w 3233394"/>
              <a:gd name="connsiteY30" fmla="*/ 303131 h 3374795"/>
              <a:gd name="connsiteX31" fmla="*/ 2829219 w 3233394"/>
              <a:gd name="connsiteY31" fmla="*/ 202087 h 3374795"/>
              <a:gd name="connsiteX32" fmla="*/ 202087 w 3233394"/>
              <a:gd name="connsiteY32" fmla="*/ 808349 h 3374795"/>
              <a:gd name="connsiteX33" fmla="*/ 202087 w 3233394"/>
              <a:gd name="connsiteY33" fmla="*/ 606261 h 3374795"/>
              <a:gd name="connsiteX34" fmla="*/ 303131 w 3233394"/>
              <a:gd name="connsiteY34" fmla="*/ 505217 h 3374795"/>
              <a:gd name="connsiteX35" fmla="*/ 404175 w 3233394"/>
              <a:gd name="connsiteY35" fmla="*/ 606261 h 3374795"/>
              <a:gd name="connsiteX36" fmla="*/ 202088 w 3233394"/>
              <a:gd name="connsiteY36" fmla="*/ 808348 h 3374795"/>
              <a:gd name="connsiteX37" fmla="*/ 1 w 3233394"/>
              <a:gd name="connsiteY37" fmla="*/ 606261 h 3374795"/>
              <a:gd name="connsiteX38" fmla="*/ 404174 w 3233394"/>
              <a:gd name="connsiteY38" fmla="*/ 606261 h 3374795"/>
              <a:gd name="connsiteX39" fmla="*/ 404174 w 3233394"/>
              <a:gd name="connsiteY39" fmla="*/ 1197351 h 3374795"/>
              <a:gd name="connsiteX40" fmla="*/ 404174 w 3233394"/>
              <a:gd name="connsiteY40" fmla="*/ 1717510 h 3374795"/>
              <a:gd name="connsiteX41" fmla="*/ 404174 w 3233394"/>
              <a:gd name="connsiteY41" fmla="*/ 2308600 h 3374795"/>
              <a:gd name="connsiteX42" fmla="*/ 404174 w 3233394"/>
              <a:gd name="connsiteY42" fmla="*/ 2970621 h 337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33394" h="3374795" stroke="0" extrusionOk="0">
                <a:moveTo>
                  <a:pt x="3233394" y="202087"/>
                </a:moveTo>
                <a:cubicBezTo>
                  <a:pt x="3222201" y="306531"/>
                  <a:pt x="3143510" y="395774"/>
                  <a:pt x="3031307" y="404174"/>
                </a:cubicBezTo>
                <a:cubicBezTo>
                  <a:pt x="3031125" y="319892"/>
                  <a:pt x="3026756" y="267991"/>
                  <a:pt x="3031307" y="202087"/>
                </a:cubicBezTo>
                <a:cubicBezTo>
                  <a:pt x="3030051" y="256349"/>
                  <a:pt x="2989903" y="304170"/>
                  <a:pt x="2930263" y="303131"/>
                </a:cubicBezTo>
                <a:cubicBezTo>
                  <a:pt x="2872483" y="300022"/>
                  <a:pt x="2822956" y="250030"/>
                  <a:pt x="2829219" y="202087"/>
                </a:cubicBezTo>
                <a:cubicBezTo>
                  <a:pt x="2827484" y="262274"/>
                  <a:pt x="2841302" y="343267"/>
                  <a:pt x="2829220" y="404174"/>
                </a:cubicBezTo>
                <a:cubicBezTo>
                  <a:pt x="2484357" y="434279"/>
                  <a:pt x="2299060" y="420747"/>
                  <a:pt x="2119894" y="404174"/>
                </a:cubicBezTo>
                <a:cubicBezTo>
                  <a:pt x="1940728" y="387601"/>
                  <a:pt x="1677674" y="427914"/>
                  <a:pt x="1489382" y="404174"/>
                </a:cubicBezTo>
                <a:cubicBezTo>
                  <a:pt x="1301090" y="380434"/>
                  <a:pt x="1137118" y="422954"/>
                  <a:pt x="858870" y="404174"/>
                </a:cubicBezTo>
                <a:cubicBezTo>
                  <a:pt x="580622" y="385394"/>
                  <a:pt x="502972" y="401824"/>
                  <a:pt x="202087" y="404174"/>
                </a:cubicBezTo>
                <a:cubicBezTo>
                  <a:pt x="87491" y="427411"/>
                  <a:pt x="8306" y="499128"/>
                  <a:pt x="0" y="606261"/>
                </a:cubicBezTo>
                <a:cubicBezTo>
                  <a:pt x="30011" y="859696"/>
                  <a:pt x="-2130" y="1125515"/>
                  <a:pt x="0" y="1299202"/>
                </a:cubicBezTo>
                <a:cubicBezTo>
                  <a:pt x="2130" y="1472889"/>
                  <a:pt x="-28919" y="1687504"/>
                  <a:pt x="0" y="1915149"/>
                </a:cubicBezTo>
                <a:cubicBezTo>
                  <a:pt x="28919" y="2142794"/>
                  <a:pt x="-18979" y="2382364"/>
                  <a:pt x="0" y="2531096"/>
                </a:cubicBezTo>
                <a:cubicBezTo>
                  <a:pt x="18979" y="2679828"/>
                  <a:pt x="-6644" y="2890374"/>
                  <a:pt x="0" y="3172708"/>
                </a:cubicBezTo>
                <a:cubicBezTo>
                  <a:pt x="-10718" y="3269185"/>
                  <a:pt x="79167" y="3373688"/>
                  <a:pt x="202087" y="3374795"/>
                </a:cubicBezTo>
                <a:cubicBezTo>
                  <a:pt x="331415" y="3384830"/>
                  <a:pt x="408247" y="3282275"/>
                  <a:pt x="404174" y="3172708"/>
                </a:cubicBezTo>
                <a:cubicBezTo>
                  <a:pt x="410223" y="3103841"/>
                  <a:pt x="408054" y="3069877"/>
                  <a:pt x="404174" y="2970621"/>
                </a:cubicBezTo>
                <a:cubicBezTo>
                  <a:pt x="555685" y="2956448"/>
                  <a:pt x="765669" y="2951107"/>
                  <a:pt x="982143" y="2970621"/>
                </a:cubicBezTo>
                <a:cubicBezTo>
                  <a:pt x="1198617" y="2990135"/>
                  <a:pt x="1356930" y="2990101"/>
                  <a:pt x="1665198" y="2970621"/>
                </a:cubicBezTo>
                <a:cubicBezTo>
                  <a:pt x="1973466" y="2951141"/>
                  <a:pt x="1990498" y="2997583"/>
                  <a:pt x="2295710" y="2970621"/>
                </a:cubicBezTo>
                <a:cubicBezTo>
                  <a:pt x="2600922" y="2943659"/>
                  <a:pt x="2695909" y="2955461"/>
                  <a:pt x="3031307" y="2970621"/>
                </a:cubicBezTo>
                <a:cubicBezTo>
                  <a:pt x="3137324" y="2968096"/>
                  <a:pt x="3237396" y="2883129"/>
                  <a:pt x="3233394" y="2768534"/>
                </a:cubicBezTo>
                <a:cubicBezTo>
                  <a:pt x="3221171" y="2525203"/>
                  <a:pt x="3250518" y="2377697"/>
                  <a:pt x="3233394" y="2203916"/>
                </a:cubicBezTo>
                <a:cubicBezTo>
                  <a:pt x="3216270" y="2030135"/>
                  <a:pt x="3237779" y="1739827"/>
                  <a:pt x="3233394" y="1587968"/>
                </a:cubicBezTo>
                <a:cubicBezTo>
                  <a:pt x="3229009" y="1436109"/>
                  <a:pt x="3224157" y="1231587"/>
                  <a:pt x="3233394" y="1023350"/>
                </a:cubicBezTo>
                <a:cubicBezTo>
                  <a:pt x="3242631" y="815113"/>
                  <a:pt x="3272097" y="404785"/>
                  <a:pt x="3233394" y="202087"/>
                </a:cubicBezTo>
                <a:close/>
                <a:moveTo>
                  <a:pt x="202087" y="808349"/>
                </a:moveTo>
                <a:cubicBezTo>
                  <a:pt x="311128" y="799426"/>
                  <a:pt x="387700" y="721659"/>
                  <a:pt x="404174" y="606262"/>
                </a:cubicBezTo>
                <a:cubicBezTo>
                  <a:pt x="405075" y="539880"/>
                  <a:pt x="366751" y="515084"/>
                  <a:pt x="303130" y="505218"/>
                </a:cubicBezTo>
                <a:cubicBezTo>
                  <a:pt x="239587" y="513393"/>
                  <a:pt x="196462" y="549682"/>
                  <a:pt x="202086" y="606262"/>
                </a:cubicBezTo>
                <a:cubicBezTo>
                  <a:pt x="194947" y="668327"/>
                  <a:pt x="198974" y="739631"/>
                  <a:pt x="202087" y="808349"/>
                </a:cubicBezTo>
                <a:close/>
              </a:path>
              <a:path w="3233394" h="3374795" fill="darkenLess" stroke="0" extrusionOk="0">
                <a:moveTo>
                  <a:pt x="202087" y="808349"/>
                </a:moveTo>
                <a:cubicBezTo>
                  <a:pt x="291039" y="798943"/>
                  <a:pt x="412218" y="700126"/>
                  <a:pt x="404174" y="606262"/>
                </a:cubicBezTo>
                <a:cubicBezTo>
                  <a:pt x="404118" y="553588"/>
                  <a:pt x="351469" y="509286"/>
                  <a:pt x="303130" y="505218"/>
                </a:cubicBezTo>
                <a:cubicBezTo>
                  <a:pt x="238364" y="510003"/>
                  <a:pt x="208007" y="539483"/>
                  <a:pt x="202086" y="606262"/>
                </a:cubicBezTo>
                <a:cubicBezTo>
                  <a:pt x="212158" y="679849"/>
                  <a:pt x="201417" y="737681"/>
                  <a:pt x="202087" y="808349"/>
                </a:cubicBezTo>
                <a:close/>
                <a:moveTo>
                  <a:pt x="3031307" y="404174"/>
                </a:moveTo>
                <a:cubicBezTo>
                  <a:pt x="3138696" y="406581"/>
                  <a:pt x="3246236" y="331713"/>
                  <a:pt x="3233394" y="202087"/>
                </a:cubicBezTo>
                <a:cubicBezTo>
                  <a:pt x="3224970" y="97678"/>
                  <a:pt x="3134016" y="8633"/>
                  <a:pt x="3031307" y="0"/>
                </a:cubicBezTo>
                <a:cubicBezTo>
                  <a:pt x="2917887" y="8390"/>
                  <a:pt x="2814019" y="88236"/>
                  <a:pt x="2829220" y="202087"/>
                </a:cubicBezTo>
                <a:cubicBezTo>
                  <a:pt x="2815791" y="260887"/>
                  <a:pt x="2882775" y="313447"/>
                  <a:pt x="2930264" y="303131"/>
                </a:cubicBezTo>
                <a:cubicBezTo>
                  <a:pt x="2986098" y="289486"/>
                  <a:pt x="3031699" y="260572"/>
                  <a:pt x="3031308" y="202087"/>
                </a:cubicBezTo>
                <a:cubicBezTo>
                  <a:pt x="3032876" y="270907"/>
                  <a:pt x="3028796" y="332102"/>
                  <a:pt x="3031307" y="404174"/>
                </a:cubicBezTo>
                <a:close/>
              </a:path>
              <a:path w="3233394" h="3374795" fill="none" extrusionOk="0">
                <a:moveTo>
                  <a:pt x="0" y="606261"/>
                </a:moveTo>
                <a:cubicBezTo>
                  <a:pt x="17428" y="507050"/>
                  <a:pt x="80517" y="409485"/>
                  <a:pt x="202087" y="404174"/>
                </a:cubicBezTo>
                <a:cubicBezTo>
                  <a:pt x="432802" y="404559"/>
                  <a:pt x="628128" y="411737"/>
                  <a:pt x="885142" y="404174"/>
                </a:cubicBezTo>
                <a:cubicBezTo>
                  <a:pt x="1142156" y="396611"/>
                  <a:pt x="1197009" y="424656"/>
                  <a:pt x="1489382" y="404174"/>
                </a:cubicBezTo>
                <a:cubicBezTo>
                  <a:pt x="1781755" y="383692"/>
                  <a:pt x="1850955" y="434401"/>
                  <a:pt x="2146165" y="404174"/>
                </a:cubicBezTo>
                <a:cubicBezTo>
                  <a:pt x="2441375" y="373947"/>
                  <a:pt x="2550162" y="407702"/>
                  <a:pt x="2829220" y="404174"/>
                </a:cubicBezTo>
                <a:cubicBezTo>
                  <a:pt x="2838662" y="307199"/>
                  <a:pt x="2822462" y="287558"/>
                  <a:pt x="2829220" y="202087"/>
                </a:cubicBezTo>
                <a:cubicBezTo>
                  <a:pt x="2829874" y="78624"/>
                  <a:pt x="2924482" y="909"/>
                  <a:pt x="3031307" y="0"/>
                </a:cubicBezTo>
                <a:cubicBezTo>
                  <a:pt x="3154552" y="549"/>
                  <a:pt x="3241257" y="85027"/>
                  <a:pt x="3233394" y="202087"/>
                </a:cubicBezTo>
                <a:cubicBezTo>
                  <a:pt x="3243390" y="479183"/>
                  <a:pt x="3219517" y="682444"/>
                  <a:pt x="3233394" y="869363"/>
                </a:cubicBezTo>
                <a:cubicBezTo>
                  <a:pt x="3247271" y="1056282"/>
                  <a:pt x="3215122" y="1182251"/>
                  <a:pt x="3233394" y="1433982"/>
                </a:cubicBezTo>
                <a:cubicBezTo>
                  <a:pt x="3251666" y="1685713"/>
                  <a:pt x="3211311" y="1841231"/>
                  <a:pt x="3233394" y="1998600"/>
                </a:cubicBezTo>
                <a:cubicBezTo>
                  <a:pt x="3255477" y="2155969"/>
                  <a:pt x="3218691" y="2566549"/>
                  <a:pt x="3233394" y="2768534"/>
                </a:cubicBezTo>
                <a:cubicBezTo>
                  <a:pt x="3225232" y="2873825"/>
                  <a:pt x="3145084" y="2976360"/>
                  <a:pt x="3031307" y="2970621"/>
                </a:cubicBezTo>
                <a:cubicBezTo>
                  <a:pt x="2865618" y="2946637"/>
                  <a:pt x="2566771" y="2963055"/>
                  <a:pt x="2374524" y="2970621"/>
                </a:cubicBezTo>
                <a:cubicBezTo>
                  <a:pt x="2182277" y="2978187"/>
                  <a:pt x="1950979" y="2957300"/>
                  <a:pt x="1770283" y="2970621"/>
                </a:cubicBezTo>
                <a:cubicBezTo>
                  <a:pt x="1589587" y="2983942"/>
                  <a:pt x="1400699" y="2969004"/>
                  <a:pt x="1192314" y="2970621"/>
                </a:cubicBezTo>
                <a:cubicBezTo>
                  <a:pt x="983929" y="2972238"/>
                  <a:pt x="599786" y="2948665"/>
                  <a:pt x="404174" y="2970621"/>
                </a:cubicBezTo>
                <a:cubicBezTo>
                  <a:pt x="406966" y="3037375"/>
                  <a:pt x="398260" y="3079862"/>
                  <a:pt x="404174" y="3172708"/>
                </a:cubicBezTo>
                <a:cubicBezTo>
                  <a:pt x="395871" y="3291162"/>
                  <a:pt x="307204" y="3380925"/>
                  <a:pt x="202087" y="3374795"/>
                </a:cubicBezTo>
                <a:cubicBezTo>
                  <a:pt x="92525" y="3351369"/>
                  <a:pt x="3430" y="3284722"/>
                  <a:pt x="0" y="3172708"/>
                </a:cubicBezTo>
                <a:cubicBezTo>
                  <a:pt x="22531" y="2865895"/>
                  <a:pt x="-20784" y="2704468"/>
                  <a:pt x="0" y="2531096"/>
                </a:cubicBezTo>
                <a:cubicBezTo>
                  <a:pt x="20784" y="2357724"/>
                  <a:pt x="-16010" y="1992515"/>
                  <a:pt x="0" y="1838156"/>
                </a:cubicBezTo>
                <a:cubicBezTo>
                  <a:pt x="16010" y="1683797"/>
                  <a:pt x="18536" y="1336825"/>
                  <a:pt x="0" y="1196544"/>
                </a:cubicBezTo>
                <a:cubicBezTo>
                  <a:pt x="-18536" y="1056263"/>
                  <a:pt x="-27213" y="862049"/>
                  <a:pt x="0" y="606261"/>
                </a:cubicBezTo>
                <a:close/>
                <a:moveTo>
                  <a:pt x="2829220" y="404174"/>
                </a:moveTo>
                <a:cubicBezTo>
                  <a:pt x="2903157" y="409305"/>
                  <a:pt x="2955988" y="406426"/>
                  <a:pt x="3031307" y="404174"/>
                </a:cubicBezTo>
                <a:cubicBezTo>
                  <a:pt x="3120793" y="411272"/>
                  <a:pt x="3208582" y="314120"/>
                  <a:pt x="3233394" y="202087"/>
                </a:cubicBezTo>
                <a:moveTo>
                  <a:pt x="3031307" y="404174"/>
                </a:moveTo>
                <a:cubicBezTo>
                  <a:pt x="3028220" y="335723"/>
                  <a:pt x="3038214" y="243549"/>
                  <a:pt x="3031307" y="202087"/>
                </a:cubicBezTo>
                <a:cubicBezTo>
                  <a:pt x="3023423" y="250969"/>
                  <a:pt x="2982365" y="314348"/>
                  <a:pt x="2930263" y="303131"/>
                </a:cubicBezTo>
                <a:cubicBezTo>
                  <a:pt x="2873861" y="291156"/>
                  <a:pt x="2818144" y="256323"/>
                  <a:pt x="2829219" y="202087"/>
                </a:cubicBezTo>
                <a:moveTo>
                  <a:pt x="202087" y="808349"/>
                </a:moveTo>
                <a:cubicBezTo>
                  <a:pt x="211011" y="741537"/>
                  <a:pt x="207448" y="678365"/>
                  <a:pt x="202087" y="606261"/>
                </a:cubicBezTo>
                <a:cubicBezTo>
                  <a:pt x="202890" y="538404"/>
                  <a:pt x="252145" y="514786"/>
                  <a:pt x="303131" y="505217"/>
                </a:cubicBezTo>
                <a:cubicBezTo>
                  <a:pt x="356858" y="513365"/>
                  <a:pt x="411834" y="546646"/>
                  <a:pt x="404175" y="606261"/>
                </a:cubicBezTo>
                <a:cubicBezTo>
                  <a:pt x="402891" y="712514"/>
                  <a:pt x="305823" y="824972"/>
                  <a:pt x="202088" y="808348"/>
                </a:cubicBezTo>
                <a:cubicBezTo>
                  <a:pt x="100011" y="815750"/>
                  <a:pt x="-9295" y="725687"/>
                  <a:pt x="1" y="606261"/>
                </a:cubicBezTo>
                <a:moveTo>
                  <a:pt x="404174" y="606261"/>
                </a:moveTo>
                <a:cubicBezTo>
                  <a:pt x="418864" y="784596"/>
                  <a:pt x="405924" y="1059804"/>
                  <a:pt x="404174" y="1197351"/>
                </a:cubicBezTo>
                <a:cubicBezTo>
                  <a:pt x="402425" y="1334898"/>
                  <a:pt x="397837" y="1500151"/>
                  <a:pt x="404174" y="1717510"/>
                </a:cubicBezTo>
                <a:cubicBezTo>
                  <a:pt x="410511" y="1934869"/>
                  <a:pt x="398789" y="2183530"/>
                  <a:pt x="404174" y="2308600"/>
                </a:cubicBezTo>
                <a:cubicBezTo>
                  <a:pt x="409560" y="2433670"/>
                  <a:pt x="371539" y="2733580"/>
                  <a:pt x="404174" y="2970621"/>
                </a:cubicBezTo>
              </a:path>
              <a:path w="3233394" h="3374795" fill="none" stroke="0" extrusionOk="0">
                <a:moveTo>
                  <a:pt x="0" y="606261"/>
                </a:moveTo>
                <a:cubicBezTo>
                  <a:pt x="-11567" y="496919"/>
                  <a:pt x="92976" y="410289"/>
                  <a:pt x="202087" y="404174"/>
                </a:cubicBezTo>
                <a:cubicBezTo>
                  <a:pt x="386252" y="413712"/>
                  <a:pt x="586093" y="386367"/>
                  <a:pt x="780056" y="404174"/>
                </a:cubicBezTo>
                <a:cubicBezTo>
                  <a:pt x="974019" y="421981"/>
                  <a:pt x="1117752" y="428041"/>
                  <a:pt x="1358026" y="404174"/>
                </a:cubicBezTo>
                <a:cubicBezTo>
                  <a:pt x="1598300" y="380308"/>
                  <a:pt x="1702722" y="406029"/>
                  <a:pt x="1962266" y="404174"/>
                </a:cubicBezTo>
                <a:cubicBezTo>
                  <a:pt x="2221810" y="402319"/>
                  <a:pt x="2591355" y="446136"/>
                  <a:pt x="2829220" y="404174"/>
                </a:cubicBezTo>
                <a:cubicBezTo>
                  <a:pt x="2823424" y="321720"/>
                  <a:pt x="2834703" y="274844"/>
                  <a:pt x="2829220" y="202087"/>
                </a:cubicBezTo>
                <a:cubicBezTo>
                  <a:pt x="2803036" y="94838"/>
                  <a:pt x="2921620" y="4662"/>
                  <a:pt x="3031307" y="0"/>
                </a:cubicBezTo>
                <a:cubicBezTo>
                  <a:pt x="3129453" y="2782"/>
                  <a:pt x="3244573" y="88428"/>
                  <a:pt x="3233394" y="202087"/>
                </a:cubicBezTo>
                <a:cubicBezTo>
                  <a:pt x="3230598" y="351715"/>
                  <a:pt x="3258184" y="657784"/>
                  <a:pt x="3233394" y="895028"/>
                </a:cubicBezTo>
                <a:cubicBezTo>
                  <a:pt x="3208604" y="1132272"/>
                  <a:pt x="3215709" y="1272445"/>
                  <a:pt x="3233394" y="1536639"/>
                </a:cubicBezTo>
                <a:cubicBezTo>
                  <a:pt x="3251079" y="1800833"/>
                  <a:pt x="3207678" y="1921503"/>
                  <a:pt x="3233394" y="2101258"/>
                </a:cubicBezTo>
                <a:cubicBezTo>
                  <a:pt x="3259110" y="2281013"/>
                  <a:pt x="3260724" y="2624974"/>
                  <a:pt x="3233394" y="2768534"/>
                </a:cubicBezTo>
                <a:cubicBezTo>
                  <a:pt x="3228995" y="2903829"/>
                  <a:pt x="3166109" y="2970119"/>
                  <a:pt x="3031307" y="2970621"/>
                </a:cubicBezTo>
                <a:cubicBezTo>
                  <a:pt x="2790095" y="2950752"/>
                  <a:pt x="2688208" y="2940470"/>
                  <a:pt x="2427066" y="2970621"/>
                </a:cubicBezTo>
                <a:cubicBezTo>
                  <a:pt x="2165924" y="3000772"/>
                  <a:pt x="2042247" y="2954794"/>
                  <a:pt x="1744012" y="2970621"/>
                </a:cubicBezTo>
                <a:cubicBezTo>
                  <a:pt x="1445777" y="2986448"/>
                  <a:pt x="1203908" y="2942196"/>
                  <a:pt x="1034686" y="2970621"/>
                </a:cubicBezTo>
                <a:cubicBezTo>
                  <a:pt x="865464" y="2999046"/>
                  <a:pt x="622806" y="2975225"/>
                  <a:pt x="404174" y="2970621"/>
                </a:cubicBezTo>
                <a:cubicBezTo>
                  <a:pt x="412740" y="3064427"/>
                  <a:pt x="401892" y="3071998"/>
                  <a:pt x="404174" y="3172708"/>
                </a:cubicBezTo>
                <a:cubicBezTo>
                  <a:pt x="395486" y="3282953"/>
                  <a:pt x="293171" y="3373416"/>
                  <a:pt x="202087" y="3374795"/>
                </a:cubicBezTo>
                <a:cubicBezTo>
                  <a:pt x="87214" y="3380896"/>
                  <a:pt x="-21357" y="3297542"/>
                  <a:pt x="0" y="3172708"/>
                </a:cubicBezTo>
                <a:cubicBezTo>
                  <a:pt x="-22619" y="3007363"/>
                  <a:pt x="13597" y="2809751"/>
                  <a:pt x="0" y="2505432"/>
                </a:cubicBezTo>
                <a:cubicBezTo>
                  <a:pt x="-13597" y="2201113"/>
                  <a:pt x="19048" y="2070477"/>
                  <a:pt x="0" y="1838156"/>
                </a:cubicBezTo>
                <a:cubicBezTo>
                  <a:pt x="-19048" y="1605835"/>
                  <a:pt x="-7566" y="1417386"/>
                  <a:pt x="0" y="1273537"/>
                </a:cubicBezTo>
                <a:cubicBezTo>
                  <a:pt x="7566" y="1129688"/>
                  <a:pt x="-30704" y="743844"/>
                  <a:pt x="0" y="606261"/>
                </a:cubicBezTo>
                <a:close/>
                <a:moveTo>
                  <a:pt x="2829220" y="404174"/>
                </a:moveTo>
                <a:cubicBezTo>
                  <a:pt x="2894799" y="410651"/>
                  <a:pt x="2962936" y="407409"/>
                  <a:pt x="3031307" y="404174"/>
                </a:cubicBezTo>
                <a:cubicBezTo>
                  <a:pt x="3123619" y="390886"/>
                  <a:pt x="3259638" y="319349"/>
                  <a:pt x="3233394" y="202087"/>
                </a:cubicBezTo>
                <a:moveTo>
                  <a:pt x="3031307" y="404174"/>
                </a:moveTo>
                <a:cubicBezTo>
                  <a:pt x="3040926" y="335924"/>
                  <a:pt x="3029412" y="300041"/>
                  <a:pt x="3031307" y="202087"/>
                </a:cubicBezTo>
                <a:cubicBezTo>
                  <a:pt x="3031828" y="264447"/>
                  <a:pt x="2981323" y="292550"/>
                  <a:pt x="2930263" y="303131"/>
                </a:cubicBezTo>
                <a:cubicBezTo>
                  <a:pt x="2878158" y="292225"/>
                  <a:pt x="2837413" y="264334"/>
                  <a:pt x="2829219" y="202087"/>
                </a:cubicBezTo>
                <a:moveTo>
                  <a:pt x="202087" y="808349"/>
                </a:moveTo>
                <a:cubicBezTo>
                  <a:pt x="210167" y="715777"/>
                  <a:pt x="201336" y="673951"/>
                  <a:pt x="202087" y="606261"/>
                </a:cubicBezTo>
                <a:cubicBezTo>
                  <a:pt x="196789" y="556265"/>
                  <a:pt x="252999" y="516054"/>
                  <a:pt x="303131" y="505217"/>
                </a:cubicBezTo>
                <a:cubicBezTo>
                  <a:pt x="357036" y="503389"/>
                  <a:pt x="413440" y="553257"/>
                  <a:pt x="404175" y="606261"/>
                </a:cubicBezTo>
                <a:cubicBezTo>
                  <a:pt x="408044" y="698131"/>
                  <a:pt x="314447" y="799344"/>
                  <a:pt x="202088" y="808348"/>
                </a:cubicBezTo>
                <a:cubicBezTo>
                  <a:pt x="99334" y="824096"/>
                  <a:pt x="-2577" y="705207"/>
                  <a:pt x="1" y="606261"/>
                </a:cubicBezTo>
                <a:moveTo>
                  <a:pt x="404174" y="606261"/>
                </a:moveTo>
                <a:cubicBezTo>
                  <a:pt x="409858" y="727623"/>
                  <a:pt x="423633" y="940844"/>
                  <a:pt x="404174" y="1150064"/>
                </a:cubicBezTo>
                <a:cubicBezTo>
                  <a:pt x="384715" y="1359284"/>
                  <a:pt x="377362" y="1640173"/>
                  <a:pt x="404174" y="1764797"/>
                </a:cubicBezTo>
                <a:cubicBezTo>
                  <a:pt x="430986" y="1889421"/>
                  <a:pt x="417137" y="2137560"/>
                  <a:pt x="404174" y="2403175"/>
                </a:cubicBezTo>
                <a:cubicBezTo>
                  <a:pt x="391211" y="2668790"/>
                  <a:pt x="377244" y="2769482"/>
                  <a:pt x="404174" y="2970621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Auschwitz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– razvrstavanje logoraša</a:t>
            </a:r>
            <a:endParaRPr lang="hr-HR" sz="32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4868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7984503" y="1696826"/>
            <a:ext cx="3761294" cy="4062952"/>
          </a:xfrm>
          <a:custGeom>
            <a:avLst/>
            <a:gdLst>
              <a:gd name="connsiteX0" fmla="*/ 3761294 w 3761294"/>
              <a:gd name="connsiteY0" fmla="*/ 235081 h 4062952"/>
              <a:gd name="connsiteX1" fmla="*/ 3526213 w 3761294"/>
              <a:gd name="connsiteY1" fmla="*/ 470162 h 4062952"/>
              <a:gd name="connsiteX2" fmla="*/ 3526213 w 3761294"/>
              <a:gd name="connsiteY2" fmla="*/ 235081 h 4062952"/>
              <a:gd name="connsiteX3" fmla="*/ 3408673 w 3761294"/>
              <a:gd name="connsiteY3" fmla="*/ 352621 h 4062952"/>
              <a:gd name="connsiteX4" fmla="*/ 3291133 w 3761294"/>
              <a:gd name="connsiteY4" fmla="*/ 235081 h 4062952"/>
              <a:gd name="connsiteX5" fmla="*/ 3291132 w 3761294"/>
              <a:gd name="connsiteY5" fmla="*/ 470162 h 4062952"/>
              <a:gd name="connsiteX6" fmla="*/ 2618801 w 3761294"/>
              <a:gd name="connsiteY6" fmla="*/ 470162 h 4062952"/>
              <a:gd name="connsiteX7" fmla="*/ 2038151 w 3761294"/>
              <a:gd name="connsiteY7" fmla="*/ 470162 h 4062952"/>
              <a:gd name="connsiteX8" fmla="*/ 1457501 w 3761294"/>
              <a:gd name="connsiteY8" fmla="*/ 470162 h 4062952"/>
              <a:gd name="connsiteX9" fmla="*/ 785170 w 3761294"/>
              <a:gd name="connsiteY9" fmla="*/ 470162 h 4062952"/>
              <a:gd name="connsiteX10" fmla="*/ 235081 w 3761294"/>
              <a:gd name="connsiteY10" fmla="*/ 470162 h 4062952"/>
              <a:gd name="connsiteX11" fmla="*/ 0 w 3761294"/>
              <a:gd name="connsiteY11" fmla="*/ 705243 h 4062952"/>
              <a:gd name="connsiteX12" fmla="*/ 0 w 3761294"/>
              <a:gd name="connsiteY12" fmla="*/ 1267316 h 4062952"/>
              <a:gd name="connsiteX13" fmla="*/ 0 w 3761294"/>
              <a:gd name="connsiteY13" fmla="*/ 1860615 h 4062952"/>
              <a:gd name="connsiteX14" fmla="*/ 0 w 3761294"/>
              <a:gd name="connsiteY14" fmla="*/ 2391462 h 4062952"/>
              <a:gd name="connsiteX15" fmla="*/ 0 w 3761294"/>
              <a:gd name="connsiteY15" fmla="*/ 3015988 h 4062952"/>
              <a:gd name="connsiteX16" fmla="*/ 0 w 3761294"/>
              <a:gd name="connsiteY16" fmla="*/ 3827871 h 4062952"/>
              <a:gd name="connsiteX17" fmla="*/ 235081 w 3761294"/>
              <a:gd name="connsiteY17" fmla="*/ 4062952 h 4062952"/>
              <a:gd name="connsiteX18" fmla="*/ 470162 w 3761294"/>
              <a:gd name="connsiteY18" fmla="*/ 3827871 h 4062952"/>
              <a:gd name="connsiteX19" fmla="*/ 470162 w 3761294"/>
              <a:gd name="connsiteY19" fmla="*/ 3592790 h 4062952"/>
              <a:gd name="connsiteX20" fmla="*/ 1081372 w 3761294"/>
              <a:gd name="connsiteY20" fmla="*/ 3592790 h 4062952"/>
              <a:gd name="connsiteX21" fmla="*/ 1723143 w 3761294"/>
              <a:gd name="connsiteY21" fmla="*/ 3592790 h 4062952"/>
              <a:gd name="connsiteX22" fmla="*/ 2242672 w 3761294"/>
              <a:gd name="connsiteY22" fmla="*/ 3592790 h 4062952"/>
              <a:gd name="connsiteX23" fmla="*/ 2884442 w 3761294"/>
              <a:gd name="connsiteY23" fmla="*/ 3592790 h 4062952"/>
              <a:gd name="connsiteX24" fmla="*/ 3526213 w 3761294"/>
              <a:gd name="connsiteY24" fmla="*/ 3592790 h 4062952"/>
              <a:gd name="connsiteX25" fmla="*/ 3761294 w 3761294"/>
              <a:gd name="connsiteY25" fmla="*/ 3357709 h 4062952"/>
              <a:gd name="connsiteX26" fmla="*/ 3761294 w 3761294"/>
              <a:gd name="connsiteY26" fmla="*/ 2764410 h 4062952"/>
              <a:gd name="connsiteX27" fmla="*/ 3761294 w 3761294"/>
              <a:gd name="connsiteY27" fmla="*/ 2139884 h 4062952"/>
              <a:gd name="connsiteX28" fmla="*/ 3761294 w 3761294"/>
              <a:gd name="connsiteY28" fmla="*/ 1452906 h 4062952"/>
              <a:gd name="connsiteX29" fmla="*/ 3761294 w 3761294"/>
              <a:gd name="connsiteY29" fmla="*/ 797154 h 4062952"/>
              <a:gd name="connsiteX30" fmla="*/ 3761294 w 3761294"/>
              <a:gd name="connsiteY30" fmla="*/ 235081 h 4062952"/>
              <a:gd name="connsiteX31" fmla="*/ 235081 w 3761294"/>
              <a:gd name="connsiteY31" fmla="*/ 940324 h 4062952"/>
              <a:gd name="connsiteX32" fmla="*/ 470162 w 3761294"/>
              <a:gd name="connsiteY32" fmla="*/ 705243 h 4062952"/>
              <a:gd name="connsiteX33" fmla="*/ 352622 w 3761294"/>
              <a:gd name="connsiteY33" fmla="*/ 587703 h 4062952"/>
              <a:gd name="connsiteX34" fmla="*/ 235082 w 3761294"/>
              <a:gd name="connsiteY34" fmla="*/ 705243 h 4062952"/>
              <a:gd name="connsiteX35" fmla="*/ 235081 w 3761294"/>
              <a:gd name="connsiteY35" fmla="*/ 940324 h 4062952"/>
              <a:gd name="connsiteX0" fmla="*/ 235081 w 3761294"/>
              <a:gd name="connsiteY0" fmla="*/ 940324 h 4062952"/>
              <a:gd name="connsiteX1" fmla="*/ 470162 w 3761294"/>
              <a:gd name="connsiteY1" fmla="*/ 705243 h 4062952"/>
              <a:gd name="connsiteX2" fmla="*/ 352622 w 3761294"/>
              <a:gd name="connsiteY2" fmla="*/ 587703 h 4062952"/>
              <a:gd name="connsiteX3" fmla="*/ 235082 w 3761294"/>
              <a:gd name="connsiteY3" fmla="*/ 705243 h 4062952"/>
              <a:gd name="connsiteX4" fmla="*/ 235081 w 3761294"/>
              <a:gd name="connsiteY4" fmla="*/ 940324 h 4062952"/>
              <a:gd name="connsiteX5" fmla="*/ 3526213 w 3761294"/>
              <a:gd name="connsiteY5" fmla="*/ 470162 h 4062952"/>
              <a:gd name="connsiteX6" fmla="*/ 3761294 w 3761294"/>
              <a:gd name="connsiteY6" fmla="*/ 235081 h 4062952"/>
              <a:gd name="connsiteX7" fmla="*/ 3526213 w 3761294"/>
              <a:gd name="connsiteY7" fmla="*/ 0 h 4062952"/>
              <a:gd name="connsiteX8" fmla="*/ 3291132 w 3761294"/>
              <a:gd name="connsiteY8" fmla="*/ 235081 h 4062952"/>
              <a:gd name="connsiteX9" fmla="*/ 3408672 w 3761294"/>
              <a:gd name="connsiteY9" fmla="*/ 352621 h 4062952"/>
              <a:gd name="connsiteX10" fmla="*/ 3526212 w 3761294"/>
              <a:gd name="connsiteY10" fmla="*/ 235081 h 4062952"/>
              <a:gd name="connsiteX11" fmla="*/ 3526213 w 3761294"/>
              <a:gd name="connsiteY11" fmla="*/ 470162 h 4062952"/>
              <a:gd name="connsiteX0" fmla="*/ 0 w 3761294"/>
              <a:gd name="connsiteY0" fmla="*/ 705243 h 4062952"/>
              <a:gd name="connsiteX1" fmla="*/ 235081 w 3761294"/>
              <a:gd name="connsiteY1" fmla="*/ 470162 h 4062952"/>
              <a:gd name="connsiteX2" fmla="*/ 785170 w 3761294"/>
              <a:gd name="connsiteY2" fmla="*/ 470162 h 4062952"/>
              <a:gd name="connsiteX3" fmla="*/ 1396380 w 3761294"/>
              <a:gd name="connsiteY3" fmla="*/ 470162 h 4062952"/>
              <a:gd name="connsiteX4" fmla="*/ 1915909 w 3761294"/>
              <a:gd name="connsiteY4" fmla="*/ 470162 h 4062952"/>
              <a:gd name="connsiteX5" fmla="*/ 2435438 w 3761294"/>
              <a:gd name="connsiteY5" fmla="*/ 470162 h 4062952"/>
              <a:gd name="connsiteX6" fmla="*/ 3291132 w 3761294"/>
              <a:gd name="connsiteY6" fmla="*/ 470162 h 4062952"/>
              <a:gd name="connsiteX7" fmla="*/ 3291132 w 3761294"/>
              <a:gd name="connsiteY7" fmla="*/ 235081 h 4062952"/>
              <a:gd name="connsiteX8" fmla="*/ 3526213 w 3761294"/>
              <a:gd name="connsiteY8" fmla="*/ 0 h 4062952"/>
              <a:gd name="connsiteX9" fmla="*/ 3761294 w 3761294"/>
              <a:gd name="connsiteY9" fmla="*/ 235081 h 4062952"/>
              <a:gd name="connsiteX10" fmla="*/ 3761294 w 3761294"/>
              <a:gd name="connsiteY10" fmla="*/ 890833 h 4062952"/>
              <a:gd name="connsiteX11" fmla="*/ 3761294 w 3761294"/>
              <a:gd name="connsiteY11" fmla="*/ 1421680 h 4062952"/>
              <a:gd name="connsiteX12" fmla="*/ 3761294 w 3761294"/>
              <a:gd name="connsiteY12" fmla="*/ 2108658 h 4062952"/>
              <a:gd name="connsiteX13" fmla="*/ 3761294 w 3761294"/>
              <a:gd name="connsiteY13" fmla="*/ 2670731 h 4062952"/>
              <a:gd name="connsiteX14" fmla="*/ 3761294 w 3761294"/>
              <a:gd name="connsiteY14" fmla="*/ 3357709 h 4062952"/>
              <a:gd name="connsiteX15" fmla="*/ 3526213 w 3761294"/>
              <a:gd name="connsiteY15" fmla="*/ 3592790 h 4062952"/>
              <a:gd name="connsiteX16" fmla="*/ 2945563 w 3761294"/>
              <a:gd name="connsiteY16" fmla="*/ 3592790 h 4062952"/>
              <a:gd name="connsiteX17" fmla="*/ 2334353 w 3761294"/>
              <a:gd name="connsiteY17" fmla="*/ 3592790 h 4062952"/>
              <a:gd name="connsiteX18" fmla="*/ 1692582 w 3761294"/>
              <a:gd name="connsiteY18" fmla="*/ 3592790 h 4062952"/>
              <a:gd name="connsiteX19" fmla="*/ 1111933 w 3761294"/>
              <a:gd name="connsiteY19" fmla="*/ 3592790 h 4062952"/>
              <a:gd name="connsiteX20" fmla="*/ 470162 w 3761294"/>
              <a:gd name="connsiteY20" fmla="*/ 3592790 h 4062952"/>
              <a:gd name="connsiteX21" fmla="*/ 470162 w 3761294"/>
              <a:gd name="connsiteY21" fmla="*/ 3827871 h 4062952"/>
              <a:gd name="connsiteX22" fmla="*/ 235081 w 3761294"/>
              <a:gd name="connsiteY22" fmla="*/ 4062952 h 4062952"/>
              <a:gd name="connsiteX23" fmla="*/ 0 w 3761294"/>
              <a:gd name="connsiteY23" fmla="*/ 3827871 h 4062952"/>
              <a:gd name="connsiteX24" fmla="*/ 0 w 3761294"/>
              <a:gd name="connsiteY24" fmla="*/ 3140893 h 4062952"/>
              <a:gd name="connsiteX25" fmla="*/ 0 w 3761294"/>
              <a:gd name="connsiteY25" fmla="*/ 2578820 h 4062952"/>
              <a:gd name="connsiteX26" fmla="*/ 0 w 3761294"/>
              <a:gd name="connsiteY26" fmla="*/ 2047973 h 4062952"/>
              <a:gd name="connsiteX27" fmla="*/ 0 w 3761294"/>
              <a:gd name="connsiteY27" fmla="*/ 1454674 h 4062952"/>
              <a:gd name="connsiteX28" fmla="*/ 0 w 3761294"/>
              <a:gd name="connsiteY28" fmla="*/ 705243 h 4062952"/>
              <a:gd name="connsiteX29" fmla="*/ 3291132 w 3761294"/>
              <a:gd name="connsiteY29" fmla="*/ 470162 h 4062952"/>
              <a:gd name="connsiteX30" fmla="*/ 3526213 w 3761294"/>
              <a:gd name="connsiteY30" fmla="*/ 470162 h 4062952"/>
              <a:gd name="connsiteX31" fmla="*/ 3761294 w 3761294"/>
              <a:gd name="connsiteY31" fmla="*/ 235081 h 4062952"/>
              <a:gd name="connsiteX32" fmla="*/ 3526213 w 3761294"/>
              <a:gd name="connsiteY32" fmla="*/ 470162 h 4062952"/>
              <a:gd name="connsiteX33" fmla="*/ 3526213 w 3761294"/>
              <a:gd name="connsiteY33" fmla="*/ 235081 h 4062952"/>
              <a:gd name="connsiteX34" fmla="*/ 3408673 w 3761294"/>
              <a:gd name="connsiteY34" fmla="*/ 352621 h 4062952"/>
              <a:gd name="connsiteX35" fmla="*/ 3291133 w 3761294"/>
              <a:gd name="connsiteY35" fmla="*/ 235081 h 4062952"/>
              <a:gd name="connsiteX36" fmla="*/ 235081 w 3761294"/>
              <a:gd name="connsiteY36" fmla="*/ 940324 h 4062952"/>
              <a:gd name="connsiteX37" fmla="*/ 235081 w 3761294"/>
              <a:gd name="connsiteY37" fmla="*/ 705243 h 4062952"/>
              <a:gd name="connsiteX38" fmla="*/ 352621 w 3761294"/>
              <a:gd name="connsiteY38" fmla="*/ 587703 h 4062952"/>
              <a:gd name="connsiteX39" fmla="*/ 470161 w 3761294"/>
              <a:gd name="connsiteY39" fmla="*/ 705243 h 4062952"/>
              <a:gd name="connsiteX40" fmla="*/ 235080 w 3761294"/>
              <a:gd name="connsiteY40" fmla="*/ 940324 h 4062952"/>
              <a:gd name="connsiteX41" fmla="*/ -1 w 3761294"/>
              <a:gd name="connsiteY41" fmla="*/ 705243 h 4062952"/>
              <a:gd name="connsiteX42" fmla="*/ 470162 w 3761294"/>
              <a:gd name="connsiteY42" fmla="*/ 705243 h 4062952"/>
              <a:gd name="connsiteX43" fmla="*/ 470162 w 3761294"/>
              <a:gd name="connsiteY43" fmla="*/ 1225001 h 4062952"/>
              <a:gd name="connsiteX44" fmla="*/ 470162 w 3761294"/>
              <a:gd name="connsiteY44" fmla="*/ 1744760 h 4062952"/>
              <a:gd name="connsiteX45" fmla="*/ 470162 w 3761294"/>
              <a:gd name="connsiteY45" fmla="*/ 2351145 h 4062952"/>
              <a:gd name="connsiteX46" fmla="*/ 470162 w 3761294"/>
              <a:gd name="connsiteY46" fmla="*/ 2899779 h 4062952"/>
              <a:gd name="connsiteX47" fmla="*/ 470162 w 3761294"/>
              <a:gd name="connsiteY47" fmla="*/ 3592790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61294" h="4062952" stroke="0" extrusionOk="0">
                <a:moveTo>
                  <a:pt x="3761294" y="235081"/>
                </a:moveTo>
                <a:cubicBezTo>
                  <a:pt x="3756095" y="361584"/>
                  <a:pt x="3656647" y="461630"/>
                  <a:pt x="3526213" y="470162"/>
                </a:cubicBezTo>
                <a:cubicBezTo>
                  <a:pt x="3514498" y="396286"/>
                  <a:pt x="3516449" y="312399"/>
                  <a:pt x="3526213" y="235081"/>
                </a:cubicBezTo>
                <a:cubicBezTo>
                  <a:pt x="3523893" y="297147"/>
                  <a:pt x="3478222" y="353876"/>
                  <a:pt x="3408673" y="352621"/>
                </a:cubicBezTo>
                <a:cubicBezTo>
                  <a:pt x="3339337" y="345665"/>
                  <a:pt x="3283478" y="290387"/>
                  <a:pt x="3291133" y="235081"/>
                </a:cubicBezTo>
                <a:cubicBezTo>
                  <a:pt x="3289443" y="306451"/>
                  <a:pt x="3297177" y="395032"/>
                  <a:pt x="3291132" y="470162"/>
                </a:cubicBezTo>
                <a:cubicBezTo>
                  <a:pt x="3066596" y="456418"/>
                  <a:pt x="2947227" y="471696"/>
                  <a:pt x="2618801" y="470162"/>
                </a:cubicBezTo>
                <a:cubicBezTo>
                  <a:pt x="2290375" y="468628"/>
                  <a:pt x="2193401" y="443704"/>
                  <a:pt x="2038151" y="470162"/>
                </a:cubicBezTo>
                <a:cubicBezTo>
                  <a:pt x="1882901" y="496621"/>
                  <a:pt x="1719036" y="468277"/>
                  <a:pt x="1457501" y="470162"/>
                </a:cubicBezTo>
                <a:cubicBezTo>
                  <a:pt x="1195966" y="472048"/>
                  <a:pt x="1029183" y="495095"/>
                  <a:pt x="785170" y="470162"/>
                </a:cubicBezTo>
                <a:cubicBezTo>
                  <a:pt x="541157" y="445229"/>
                  <a:pt x="465065" y="459740"/>
                  <a:pt x="235081" y="470162"/>
                </a:cubicBezTo>
                <a:cubicBezTo>
                  <a:pt x="121096" y="448758"/>
                  <a:pt x="-5442" y="579733"/>
                  <a:pt x="0" y="705243"/>
                </a:cubicBezTo>
                <a:cubicBezTo>
                  <a:pt x="6625" y="924935"/>
                  <a:pt x="108" y="988581"/>
                  <a:pt x="0" y="1267316"/>
                </a:cubicBezTo>
                <a:cubicBezTo>
                  <a:pt x="-108" y="1546051"/>
                  <a:pt x="-496" y="1717428"/>
                  <a:pt x="0" y="1860615"/>
                </a:cubicBezTo>
                <a:cubicBezTo>
                  <a:pt x="496" y="2003802"/>
                  <a:pt x="2226" y="2191769"/>
                  <a:pt x="0" y="2391462"/>
                </a:cubicBezTo>
                <a:cubicBezTo>
                  <a:pt x="-2226" y="2591155"/>
                  <a:pt x="24354" y="2739894"/>
                  <a:pt x="0" y="3015988"/>
                </a:cubicBezTo>
                <a:cubicBezTo>
                  <a:pt x="-24354" y="3292082"/>
                  <a:pt x="18614" y="3504618"/>
                  <a:pt x="0" y="3827871"/>
                </a:cubicBezTo>
                <a:cubicBezTo>
                  <a:pt x="28235" y="3943544"/>
                  <a:pt x="116526" y="4061157"/>
                  <a:pt x="235081" y="4062952"/>
                </a:cubicBezTo>
                <a:cubicBezTo>
                  <a:pt x="336885" y="4050242"/>
                  <a:pt x="452830" y="3942910"/>
                  <a:pt x="470162" y="3827871"/>
                </a:cubicBezTo>
                <a:cubicBezTo>
                  <a:pt x="467401" y="3759074"/>
                  <a:pt x="470363" y="3692371"/>
                  <a:pt x="470162" y="3592790"/>
                </a:cubicBezTo>
                <a:cubicBezTo>
                  <a:pt x="594971" y="3611637"/>
                  <a:pt x="882691" y="3619963"/>
                  <a:pt x="1081372" y="3592790"/>
                </a:cubicBezTo>
                <a:cubicBezTo>
                  <a:pt x="1280053" y="3565618"/>
                  <a:pt x="1491896" y="3602817"/>
                  <a:pt x="1723143" y="3592790"/>
                </a:cubicBezTo>
                <a:cubicBezTo>
                  <a:pt x="1954390" y="3582763"/>
                  <a:pt x="2037293" y="3590725"/>
                  <a:pt x="2242672" y="3592790"/>
                </a:cubicBezTo>
                <a:cubicBezTo>
                  <a:pt x="2448051" y="3594855"/>
                  <a:pt x="2577931" y="3588615"/>
                  <a:pt x="2884442" y="3592790"/>
                </a:cubicBezTo>
                <a:cubicBezTo>
                  <a:pt x="3190953" y="3596966"/>
                  <a:pt x="3326513" y="3576044"/>
                  <a:pt x="3526213" y="3592790"/>
                </a:cubicBezTo>
                <a:cubicBezTo>
                  <a:pt x="3670243" y="3611455"/>
                  <a:pt x="3787851" y="3504279"/>
                  <a:pt x="3761294" y="3357709"/>
                </a:cubicBezTo>
                <a:cubicBezTo>
                  <a:pt x="3748998" y="3167290"/>
                  <a:pt x="3772822" y="3048123"/>
                  <a:pt x="3761294" y="2764410"/>
                </a:cubicBezTo>
                <a:cubicBezTo>
                  <a:pt x="3749766" y="2480697"/>
                  <a:pt x="3751463" y="2435815"/>
                  <a:pt x="3761294" y="2139884"/>
                </a:cubicBezTo>
                <a:cubicBezTo>
                  <a:pt x="3771125" y="1843953"/>
                  <a:pt x="3773152" y="1694555"/>
                  <a:pt x="3761294" y="1452906"/>
                </a:cubicBezTo>
                <a:cubicBezTo>
                  <a:pt x="3749436" y="1211257"/>
                  <a:pt x="3771553" y="975210"/>
                  <a:pt x="3761294" y="797154"/>
                </a:cubicBezTo>
                <a:cubicBezTo>
                  <a:pt x="3751035" y="619098"/>
                  <a:pt x="3755319" y="468637"/>
                  <a:pt x="3761294" y="235081"/>
                </a:cubicBezTo>
                <a:close/>
                <a:moveTo>
                  <a:pt x="235081" y="940324"/>
                </a:moveTo>
                <a:cubicBezTo>
                  <a:pt x="346359" y="926558"/>
                  <a:pt x="453524" y="827828"/>
                  <a:pt x="470162" y="705243"/>
                </a:cubicBezTo>
                <a:cubicBezTo>
                  <a:pt x="456281" y="634565"/>
                  <a:pt x="419084" y="584291"/>
                  <a:pt x="352622" y="587703"/>
                </a:cubicBezTo>
                <a:cubicBezTo>
                  <a:pt x="287626" y="592213"/>
                  <a:pt x="221508" y="647723"/>
                  <a:pt x="235082" y="705243"/>
                </a:cubicBezTo>
                <a:cubicBezTo>
                  <a:pt x="228927" y="786890"/>
                  <a:pt x="239729" y="853349"/>
                  <a:pt x="235081" y="940324"/>
                </a:cubicBezTo>
                <a:close/>
              </a:path>
              <a:path w="3761294" h="4062952" fill="darkenLess" stroke="0" extrusionOk="0">
                <a:moveTo>
                  <a:pt x="235081" y="940324"/>
                </a:moveTo>
                <a:cubicBezTo>
                  <a:pt x="391929" y="957022"/>
                  <a:pt x="465495" y="812044"/>
                  <a:pt x="470162" y="705243"/>
                </a:cubicBezTo>
                <a:cubicBezTo>
                  <a:pt x="462089" y="644931"/>
                  <a:pt x="426490" y="600262"/>
                  <a:pt x="352622" y="587703"/>
                </a:cubicBezTo>
                <a:cubicBezTo>
                  <a:pt x="278343" y="595707"/>
                  <a:pt x="231233" y="644060"/>
                  <a:pt x="235082" y="705243"/>
                </a:cubicBezTo>
                <a:cubicBezTo>
                  <a:pt x="231550" y="799971"/>
                  <a:pt x="224729" y="860438"/>
                  <a:pt x="235081" y="940324"/>
                </a:cubicBezTo>
                <a:close/>
                <a:moveTo>
                  <a:pt x="3526213" y="470162"/>
                </a:moveTo>
                <a:cubicBezTo>
                  <a:pt x="3653146" y="470809"/>
                  <a:pt x="3771699" y="377821"/>
                  <a:pt x="3761294" y="235081"/>
                </a:cubicBezTo>
                <a:cubicBezTo>
                  <a:pt x="3761330" y="88123"/>
                  <a:pt x="3658636" y="17758"/>
                  <a:pt x="3526213" y="0"/>
                </a:cubicBezTo>
                <a:cubicBezTo>
                  <a:pt x="3398764" y="2215"/>
                  <a:pt x="3281901" y="87934"/>
                  <a:pt x="3291132" y="235081"/>
                </a:cubicBezTo>
                <a:cubicBezTo>
                  <a:pt x="3281962" y="301795"/>
                  <a:pt x="3348575" y="364413"/>
                  <a:pt x="3408672" y="352621"/>
                </a:cubicBezTo>
                <a:cubicBezTo>
                  <a:pt x="3480075" y="349971"/>
                  <a:pt x="3529798" y="295627"/>
                  <a:pt x="3526212" y="235081"/>
                </a:cubicBezTo>
                <a:cubicBezTo>
                  <a:pt x="3542092" y="304401"/>
                  <a:pt x="3525746" y="381074"/>
                  <a:pt x="3526213" y="470162"/>
                </a:cubicBezTo>
                <a:close/>
              </a:path>
              <a:path w="3761294" h="4062952" fill="none" extrusionOk="0">
                <a:moveTo>
                  <a:pt x="0" y="705243"/>
                </a:moveTo>
                <a:cubicBezTo>
                  <a:pt x="-21840" y="558331"/>
                  <a:pt x="96916" y="474219"/>
                  <a:pt x="235081" y="470162"/>
                </a:cubicBezTo>
                <a:cubicBezTo>
                  <a:pt x="429664" y="481664"/>
                  <a:pt x="629756" y="449920"/>
                  <a:pt x="785170" y="470162"/>
                </a:cubicBezTo>
                <a:cubicBezTo>
                  <a:pt x="940584" y="490404"/>
                  <a:pt x="1228730" y="478129"/>
                  <a:pt x="1396380" y="470162"/>
                </a:cubicBezTo>
                <a:cubicBezTo>
                  <a:pt x="1564030" y="462196"/>
                  <a:pt x="1703431" y="481330"/>
                  <a:pt x="1915909" y="470162"/>
                </a:cubicBezTo>
                <a:cubicBezTo>
                  <a:pt x="2128387" y="458994"/>
                  <a:pt x="2191982" y="446921"/>
                  <a:pt x="2435438" y="470162"/>
                </a:cubicBezTo>
                <a:cubicBezTo>
                  <a:pt x="2678894" y="493403"/>
                  <a:pt x="3018542" y="453830"/>
                  <a:pt x="3291132" y="470162"/>
                </a:cubicBezTo>
                <a:cubicBezTo>
                  <a:pt x="3287012" y="416284"/>
                  <a:pt x="3289102" y="315826"/>
                  <a:pt x="3291132" y="235081"/>
                </a:cubicBezTo>
                <a:cubicBezTo>
                  <a:pt x="3280203" y="115739"/>
                  <a:pt x="3407244" y="20072"/>
                  <a:pt x="3526213" y="0"/>
                </a:cubicBezTo>
                <a:cubicBezTo>
                  <a:pt x="3663929" y="-15583"/>
                  <a:pt x="3751263" y="110078"/>
                  <a:pt x="3761294" y="235081"/>
                </a:cubicBezTo>
                <a:cubicBezTo>
                  <a:pt x="3748769" y="532092"/>
                  <a:pt x="3755585" y="576671"/>
                  <a:pt x="3761294" y="890833"/>
                </a:cubicBezTo>
                <a:cubicBezTo>
                  <a:pt x="3767003" y="1204995"/>
                  <a:pt x="3752199" y="1222349"/>
                  <a:pt x="3761294" y="1421680"/>
                </a:cubicBezTo>
                <a:cubicBezTo>
                  <a:pt x="3770389" y="1621011"/>
                  <a:pt x="3748652" y="1802329"/>
                  <a:pt x="3761294" y="2108658"/>
                </a:cubicBezTo>
                <a:cubicBezTo>
                  <a:pt x="3773936" y="2414987"/>
                  <a:pt x="3737162" y="2431182"/>
                  <a:pt x="3761294" y="2670731"/>
                </a:cubicBezTo>
                <a:cubicBezTo>
                  <a:pt x="3785426" y="2910280"/>
                  <a:pt x="3728822" y="3173534"/>
                  <a:pt x="3761294" y="3357709"/>
                </a:cubicBezTo>
                <a:cubicBezTo>
                  <a:pt x="3776597" y="3463986"/>
                  <a:pt x="3643492" y="3608769"/>
                  <a:pt x="3526213" y="3592790"/>
                </a:cubicBezTo>
                <a:cubicBezTo>
                  <a:pt x="3350856" y="3566933"/>
                  <a:pt x="3064992" y="3618681"/>
                  <a:pt x="2945563" y="3592790"/>
                </a:cubicBezTo>
                <a:cubicBezTo>
                  <a:pt x="2826134" y="3566900"/>
                  <a:pt x="2598841" y="3595234"/>
                  <a:pt x="2334353" y="3592790"/>
                </a:cubicBezTo>
                <a:cubicBezTo>
                  <a:pt x="2069865" y="3590347"/>
                  <a:pt x="1873656" y="3583428"/>
                  <a:pt x="1692582" y="3592790"/>
                </a:cubicBezTo>
                <a:cubicBezTo>
                  <a:pt x="1511508" y="3602152"/>
                  <a:pt x="1279282" y="3564773"/>
                  <a:pt x="1111933" y="3592790"/>
                </a:cubicBezTo>
                <a:cubicBezTo>
                  <a:pt x="944584" y="3620807"/>
                  <a:pt x="640661" y="3579074"/>
                  <a:pt x="470162" y="3592790"/>
                </a:cubicBezTo>
                <a:cubicBezTo>
                  <a:pt x="475360" y="3653752"/>
                  <a:pt x="464688" y="3742869"/>
                  <a:pt x="470162" y="3827871"/>
                </a:cubicBezTo>
                <a:cubicBezTo>
                  <a:pt x="477083" y="3945264"/>
                  <a:pt x="369757" y="4054972"/>
                  <a:pt x="235081" y="4062952"/>
                </a:cubicBezTo>
                <a:cubicBezTo>
                  <a:pt x="77888" y="4055346"/>
                  <a:pt x="-2013" y="3950164"/>
                  <a:pt x="0" y="3827871"/>
                </a:cubicBezTo>
                <a:cubicBezTo>
                  <a:pt x="-3188" y="3547183"/>
                  <a:pt x="-27257" y="3410757"/>
                  <a:pt x="0" y="3140893"/>
                </a:cubicBezTo>
                <a:cubicBezTo>
                  <a:pt x="27257" y="2871029"/>
                  <a:pt x="3416" y="2756016"/>
                  <a:pt x="0" y="2578820"/>
                </a:cubicBezTo>
                <a:cubicBezTo>
                  <a:pt x="-3416" y="2401624"/>
                  <a:pt x="-17254" y="2160103"/>
                  <a:pt x="0" y="2047973"/>
                </a:cubicBezTo>
                <a:cubicBezTo>
                  <a:pt x="17254" y="1935843"/>
                  <a:pt x="13187" y="1611184"/>
                  <a:pt x="0" y="1454674"/>
                </a:cubicBezTo>
                <a:cubicBezTo>
                  <a:pt x="-13187" y="1298164"/>
                  <a:pt x="-16386" y="915532"/>
                  <a:pt x="0" y="705243"/>
                </a:cubicBezTo>
                <a:close/>
                <a:moveTo>
                  <a:pt x="3291132" y="470162"/>
                </a:moveTo>
                <a:cubicBezTo>
                  <a:pt x="3398829" y="464871"/>
                  <a:pt x="3439798" y="476781"/>
                  <a:pt x="3526213" y="470162"/>
                </a:cubicBezTo>
                <a:cubicBezTo>
                  <a:pt x="3653566" y="472247"/>
                  <a:pt x="3769415" y="360869"/>
                  <a:pt x="3761294" y="235081"/>
                </a:cubicBezTo>
                <a:moveTo>
                  <a:pt x="3526213" y="470162"/>
                </a:moveTo>
                <a:cubicBezTo>
                  <a:pt x="3519047" y="405973"/>
                  <a:pt x="3533266" y="316935"/>
                  <a:pt x="3526213" y="235081"/>
                </a:cubicBezTo>
                <a:cubicBezTo>
                  <a:pt x="3529904" y="299642"/>
                  <a:pt x="3472889" y="342228"/>
                  <a:pt x="3408673" y="352621"/>
                </a:cubicBezTo>
                <a:cubicBezTo>
                  <a:pt x="3336192" y="356798"/>
                  <a:pt x="3293724" y="305552"/>
                  <a:pt x="3291133" y="235081"/>
                </a:cubicBezTo>
                <a:moveTo>
                  <a:pt x="235081" y="940324"/>
                </a:moveTo>
                <a:cubicBezTo>
                  <a:pt x="238145" y="880990"/>
                  <a:pt x="246665" y="815567"/>
                  <a:pt x="235081" y="705243"/>
                </a:cubicBezTo>
                <a:cubicBezTo>
                  <a:pt x="226615" y="627140"/>
                  <a:pt x="275834" y="582555"/>
                  <a:pt x="352621" y="587703"/>
                </a:cubicBezTo>
                <a:cubicBezTo>
                  <a:pt x="415048" y="586499"/>
                  <a:pt x="465385" y="632031"/>
                  <a:pt x="470161" y="705243"/>
                </a:cubicBezTo>
                <a:cubicBezTo>
                  <a:pt x="455385" y="817563"/>
                  <a:pt x="356304" y="919136"/>
                  <a:pt x="235080" y="940324"/>
                </a:cubicBezTo>
                <a:cubicBezTo>
                  <a:pt x="133698" y="953814"/>
                  <a:pt x="-3635" y="813150"/>
                  <a:pt x="-1" y="705243"/>
                </a:cubicBezTo>
                <a:moveTo>
                  <a:pt x="470162" y="705243"/>
                </a:moveTo>
                <a:cubicBezTo>
                  <a:pt x="463647" y="829703"/>
                  <a:pt x="489746" y="1000354"/>
                  <a:pt x="470162" y="1225001"/>
                </a:cubicBezTo>
                <a:cubicBezTo>
                  <a:pt x="450578" y="1449648"/>
                  <a:pt x="450818" y="1557416"/>
                  <a:pt x="470162" y="1744760"/>
                </a:cubicBezTo>
                <a:cubicBezTo>
                  <a:pt x="489506" y="1932104"/>
                  <a:pt x="458143" y="2227898"/>
                  <a:pt x="470162" y="2351145"/>
                </a:cubicBezTo>
                <a:cubicBezTo>
                  <a:pt x="482181" y="2474392"/>
                  <a:pt x="483466" y="2779925"/>
                  <a:pt x="470162" y="2899779"/>
                </a:cubicBezTo>
                <a:cubicBezTo>
                  <a:pt x="456858" y="3019633"/>
                  <a:pt x="449357" y="3301946"/>
                  <a:pt x="470162" y="3592790"/>
                </a:cubicBezTo>
              </a:path>
              <a:path w="3761294" h="4062952" fill="none" stroke="0" extrusionOk="0">
                <a:moveTo>
                  <a:pt x="0" y="705243"/>
                </a:moveTo>
                <a:cubicBezTo>
                  <a:pt x="-22765" y="559593"/>
                  <a:pt x="105635" y="463165"/>
                  <a:pt x="235081" y="470162"/>
                </a:cubicBezTo>
                <a:cubicBezTo>
                  <a:pt x="377932" y="500064"/>
                  <a:pt x="605438" y="485108"/>
                  <a:pt x="846291" y="470162"/>
                </a:cubicBezTo>
                <a:cubicBezTo>
                  <a:pt x="1087144" y="455217"/>
                  <a:pt x="1310968" y="445343"/>
                  <a:pt x="1457501" y="470162"/>
                </a:cubicBezTo>
                <a:cubicBezTo>
                  <a:pt x="1604034" y="494982"/>
                  <a:pt x="1823785" y="490847"/>
                  <a:pt x="2068712" y="470162"/>
                </a:cubicBezTo>
                <a:cubicBezTo>
                  <a:pt x="2313639" y="449477"/>
                  <a:pt x="2557147" y="456451"/>
                  <a:pt x="2710482" y="470162"/>
                </a:cubicBezTo>
                <a:cubicBezTo>
                  <a:pt x="2863817" y="483874"/>
                  <a:pt x="3054074" y="467311"/>
                  <a:pt x="3291132" y="470162"/>
                </a:cubicBezTo>
                <a:cubicBezTo>
                  <a:pt x="3289050" y="381371"/>
                  <a:pt x="3281692" y="303658"/>
                  <a:pt x="3291132" y="235081"/>
                </a:cubicBezTo>
                <a:cubicBezTo>
                  <a:pt x="3312411" y="105964"/>
                  <a:pt x="3404777" y="27558"/>
                  <a:pt x="3526213" y="0"/>
                </a:cubicBezTo>
                <a:cubicBezTo>
                  <a:pt x="3659386" y="-2625"/>
                  <a:pt x="3786888" y="102907"/>
                  <a:pt x="3761294" y="235081"/>
                </a:cubicBezTo>
                <a:cubicBezTo>
                  <a:pt x="3747232" y="420003"/>
                  <a:pt x="3767811" y="675911"/>
                  <a:pt x="3761294" y="922059"/>
                </a:cubicBezTo>
                <a:cubicBezTo>
                  <a:pt x="3754777" y="1168207"/>
                  <a:pt x="3742835" y="1377274"/>
                  <a:pt x="3761294" y="1515358"/>
                </a:cubicBezTo>
                <a:cubicBezTo>
                  <a:pt x="3779753" y="1653442"/>
                  <a:pt x="3736803" y="2033979"/>
                  <a:pt x="3761294" y="2171110"/>
                </a:cubicBezTo>
                <a:cubicBezTo>
                  <a:pt x="3785785" y="2308241"/>
                  <a:pt x="3733026" y="2948535"/>
                  <a:pt x="3761294" y="3357709"/>
                </a:cubicBezTo>
                <a:cubicBezTo>
                  <a:pt x="3766301" y="3491091"/>
                  <a:pt x="3667574" y="3619410"/>
                  <a:pt x="3526213" y="3592790"/>
                </a:cubicBezTo>
                <a:cubicBezTo>
                  <a:pt x="3383023" y="3584073"/>
                  <a:pt x="3115685" y="3589420"/>
                  <a:pt x="2945563" y="3592790"/>
                </a:cubicBezTo>
                <a:cubicBezTo>
                  <a:pt x="2775441" y="3596161"/>
                  <a:pt x="2595968" y="3581531"/>
                  <a:pt x="2426035" y="3592790"/>
                </a:cubicBezTo>
                <a:cubicBezTo>
                  <a:pt x="2256102" y="3604049"/>
                  <a:pt x="1998991" y="3613237"/>
                  <a:pt x="1753703" y="3592790"/>
                </a:cubicBezTo>
                <a:cubicBezTo>
                  <a:pt x="1508415" y="3572343"/>
                  <a:pt x="1419672" y="3602730"/>
                  <a:pt x="1203614" y="3592790"/>
                </a:cubicBezTo>
                <a:cubicBezTo>
                  <a:pt x="987556" y="3582850"/>
                  <a:pt x="628265" y="3610898"/>
                  <a:pt x="470162" y="3592790"/>
                </a:cubicBezTo>
                <a:cubicBezTo>
                  <a:pt x="478578" y="3689417"/>
                  <a:pt x="472459" y="3735122"/>
                  <a:pt x="470162" y="3827871"/>
                </a:cubicBezTo>
                <a:cubicBezTo>
                  <a:pt x="452753" y="3956225"/>
                  <a:pt x="394618" y="4059213"/>
                  <a:pt x="235081" y="4062952"/>
                </a:cubicBezTo>
                <a:cubicBezTo>
                  <a:pt x="89608" y="4042302"/>
                  <a:pt x="-66" y="3966023"/>
                  <a:pt x="0" y="3827871"/>
                </a:cubicBezTo>
                <a:cubicBezTo>
                  <a:pt x="7104" y="3501948"/>
                  <a:pt x="26184" y="3361646"/>
                  <a:pt x="0" y="3140893"/>
                </a:cubicBezTo>
                <a:cubicBezTo>
                  <a:pt x="-26184" y="2920140"/>
                  <a:pt x="-28208" y="2678176"/>
                  <a:pt x="0" y="2547594"/>
                </a:cubicBezTo>
                <a:cubicBezTo>
                  <a:pt x="28208" y="2417012"/>
                  <a:pt x="15378" y="2139788"/>
                  <a:pt x="0" y="1954294"/>
                </a:cubicBezTo>
                <a:cubicBezTo>
                  <a:pt x="-15378" y="1768800"/>
                  <a:pt x="-15672" y="1522575"/>
                  <a:pt x="0" y="1392221"/>
                </a:cubicBezTo>
                <a:cubicBezTo>
                  <a:pt x="15672" y="1261867"/>
                  <a:pt x="-2641" y="880051"/>
                  <a:pt x="0" y="705243"/>
                </a:cubicBezTo>
                <a:close/>
                <a:moveTo>
                  <a:pt x="3291132" y="470162"/>
                </a:moveTo>
                <a:cubicBezTo>
                  <a:pt x="3352423" y="477330"/>
                  <a:pt x="3465711" y="460380"/>
                  <a:pt x="3526213" y="470162"/>
                </a:cubicBezTo>
                <a:cubicBezTo>
                  <a:pt x="3675276" y="459937"/>
                  <a:pt x="3751389" y="391145"/>
                  <a:pt x="3761294" y="235081"/>
                </a:cubicBezTo>
                <a:moveTo>
                  <a:pt x="3526213" y="470162"/>
                </a:moveTo>
                <a:cubicBezTo>
                  <a:pt x="3532636" y="412245"/>
                  <a:pt x="3521340" y="301565"/>
                  <a:pt x="3526213" y="235081"/>
                </a:cubicBezTo>
                <a:cubicBezTo>
                  <a:pt x="3526741" y="297303"/>
                  <a:pt x="3474775" y="338360"/>
                  <a:pt x="3408673" y="352621"/>
                </a:cubicBezTo>
                <a:cubicBezTo>
                  <a:pt x="3349400" y="362655"/>
                  <a:pt x="3288894" y="288997"/>
                  <a:pt x="3291133" y="235081"/>
                </a:cubicBezTo>
                <a:moveTo>
                  <a:pt x="235081" y="940324"/>
                </a:moveTo>
                <a:cubicBezTo>
                  <a:pt x="244774" y="858687"/>
                  <a:pt x="244020" y="820510"/>
                  <a:pt x="235081" y="705243"/>
                </a:cubicBezTo>
                <a:cubicBezTo>
                  <a:pt x="242159" y="636499"/>
                  <a:pt x="282600" y="590351"/>
                  <a:pt x="352621" y="587703"/>
                </a:cubicBezTo>
                <a:cubicBezTo>
                  <a:pt x="414560" y="594034"/>
                  <a:pt x="478737" y="632463"/>
                  <a:pt x="470161" y="705243"/>
                </a:cubicBezTo>
                <a:cubicBezTo>
                  <a:pt x="446926" y="838410"/>
                  <a:pt x="344921" y="943634"/>
                  <a:pt x="235080" y="940324"/>
                </a:cubicBezTo>
                <a:cubicBezTo>
                  <a:pt x="99331" y="928221"/>
                  <a:pt x="-27027" y="842242"/>
                  <a:pt x="-1" y="705243"/>
                </a:cubicBezTo>
                <a:moveTo>
                  <a:pt x="470162" y="705243"/>
                </a:moveTo>
                <a:cubicBezTo>
                  <a:pt x="451371" y="891702"/>
                  <a:pt x="465412" y="1076938"/>
                  <a:pt x="470162" y="1225001"/>
                </a:cubicBezTo>
                <a:cubicBezTo>
                  <a:pt x="474912" y="1373064"/>
                  <a:pt x="466298" y="1670461"/>
                  <a:pt x="470162" y="1802511"/>
                </a:cubicBezTo>
                <a:cubicBezTo>
                  <a:pt x="474027" y="1934561"/>
                  <a:pt x="493753" y="2159907"/>
                  <a:pt x="470162" y="2437771"/>
                </a:cubicBezTo>
                <a:cubicBezTo>
                  <a:pt x="446571" y="2715635"/>
                  <a:pt x="469029" y="2755138"/>
                  <a:pt x="470162" y="2957530"/>
                </a:cubicBezTo>
                <a:cubicBezTo>
                  <a:pt x="471295" y="3159922"/>
                  <a:pt x="461594" y="3373414"/>
                  <a:pt x="470162" y="359279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  <a:effectLst/>
              </a:rPr>
              <a:t>  Ulaz 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u Auschwitz. </a:t>
            </a:r>
            <a:endParaRPr lang="hr-HR" sz="3200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ulazu piše </a:t>
            </a:r>
            <a:endParaRPr lang="hr-HR" sz="3200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dirty="0" smtClean="0">
                <a:solidFill>
                  <a:schemeClr val="tx1"/>
                </a:solidFill>
                <a:effectLst/>
              </a:rPr>
              <a:t>„</a:t>
            </a:r>
            <a:r>
              <a:rPr lang="hr-HR" sz="3200" b="1" dirty="0" err="1">
                <a:solidFill>
                  <a:schemeClr val="tx1"/>
                </a:solidFill>
                <a:effectLst/>
              </a:rPr>
              <a:t>Arbeit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 </a:t>
            </a:r>
            <a:r>
              <a:rPr lang="hr-HR" sz="3200" b="1" dirty="0" err="1">
                <a:solidFill>
                  <a:schemeClr val="tx1"/>
                </a:solidFill>
                <a:effectLst/>
              </a:rPr>
              <a:t>macht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 </a:t>
            </a:r>
            <a:endParaRPr lang="hr-HR" sz="3200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dirty="0" err="1" smtClean="0">
                <a:solidFill>
                  <a:schemeClr val="tx1"/>
                </a:solidFill>
                <a:effectLst/>
              </a:rPr>
              <a:t>frei</a:t>
            </a:r>
            <a:r>
              <a:rPr lang="hr-HR" sz="3200" b="1" dirty="0">
                <a:solidFill>
                  <a:schemeClr val="tx1"/>
                </a:solidFill>
              </a:rPr>
              <a:t>”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 </a:t>
            </a:r>
            <a:endParaRPr lang="hr-HR" sz="3200" b="1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dirty="0" smtClean="0">
                <a:solidFill>
                  <a:schemeClr val="tx1"/>
                </a:solidFill>
                <a:effectLst/>
              </a:rPr>
              <a:t>(„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Rad </a:t>
            </a:r>
            <a:r>
              <a:rPr lang="hr-HR" sz="3200" b="1" dirty="0" err="1">
                <a:solidFill>
                  <a:schemeClr val="tx1"/>
                </a:solidFill>
                <a:effectLst/>
              </a:rPr>
              <a:t>osobađa</a:t>
            </a:r>
            <a:r>
              <a:rPr lang="hr-HR" sz="3200" b="1" dirty="0">
                <a:solidFill>
                  <a:schemeClr val="tx1"/>
                </a:solidFill>
                <a:effectLst/>
              </a:rPr>
              <a:t>”).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FB6E1489-5E12-412D-ADB3-45740E85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51" y="1383851"/>
            <a:ext cx="7312057" cy="530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91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851769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Prolaz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između </a:t>
            </a: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blokova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u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Auschwitzu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D378D214-9958-4F10-BA10-DBFFF0F4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36" y="1414022"/>
            <a:ext cx="8290593" cy="516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6928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213674" y="1159497"/>
            <a:ext cx="5404701" cy="5599522"/>
          </a:xfrm>
          <a:custGeom>
            <a:avLst/>
            <a:gdLst>
              <a:gd name="connsiteX0" fmla="*/ 5404701 w 5404701"/>
              <a:gd name="connsiteY0" fmla="*/ 337794 h 5599522"/>
              <a:gd name="connsiteX1" fmla="*/ 5066907 w 5404701"/>
              <a:gd name="connsiteY1" fmla="*/ 675588 h 5599522"/>
              <a:gd name="connsiteX2" fmla="*/ 5066907 w 5404701"/>
              <a:gd name="connsiteY2" fmla="*/ 337794 h 5599522"/>
              <a:gd name="connsiteX3" fmla="*/ 4898010 w 5404701"/>
              <a:gd name="connsiteY3" fmla="*/ 506691 h 5599522"/>
              <a:gd name="connsiteX4" fmla="*/ 4729113 w 5404701"/>
              <a:gd name="connsiteY4" fmla="*/ 337794 h 5599522"/>
              <a:gd name="connsiteX5" fmla="*/ 4729113 w 5404701"/>
              <a:gd name="connsiteY5" fmla="*/ 675588 h 5599522"/>
              <a:gd name="connsiteX6" fmla="*/ 4057869 w 5404701"/>
              <a:gd name="connsiteY6" fmla="*/ 675588 h 5599522"/>
              <a:gd name="connsiteX7" fmla="*/ 3518364 w 5404701"/>
              <a:gd name="connsiteY7" fmla="*/ 675588 h 5599522"/>
              <a:gd name="connsiteX8" fmla="*/ 2847119 w 5404701"/>
              <a:gd name="connsiteY8" fmla="*/ 675588 h 5599522"/>
              <a:gd name="connsiteX9" fmla="*/ 2219788 w 5404701"/>
              <a:gd name="connsiteY9" fmla="*/ 675588 h 5599522"/>
              <a:gd name="connsiteX10" fmla="*/ 1592457 w 5404701"/>
              <a:gd name="connsiteY10" fmla="*/ 675588 h 5599522"/>
              <a:gd name="connsiteX11" fmla="*/ 877299 w 5404701"/>
              <a:gd name="connsiteY11" fmla="*/ 675588 h 5599522"/>
              <a:gd name="connsiteX12" fmla="*/ 337794 w 5404701"/>
              <a:gd name="connsiteY12" fmla="*/ 675588 h 5599522"/>
              <a:gd name="connsiteX13" fmla="*/ 0 w 5404701"/>
              <a:gd name="connsiteY13" fmla="*/ 1013382 h 5599522"/>
              <a:gd name="connsiteX14" fmla="*/ 0 w 5404701"/>
              <a:gd name="connsiteY14" fmla="*/ 1535322 h 5599522"/>
              <a:gd name="connsiteX15" fmla="*/ 0 w 5404701"/>
              <a:gd name="connsiteY15" fmla="*/ 2057261 h 5599522"/>
              <a:gd name="connsiteX16" fmla="*/ 0 w 5404701"/>
              <a:gd name="connsiteY16" fmla="*/ 2706651 h 5599522"/>
              <a:gd name="connsiteX17" fmla="*/ 0 w 5404701"/>
              <a:gd name="connsiteY17" fmla="*/ 3313558 h 5599522"/>
              <a:gd name="connsiteX18" fmla="*/ 0 w 5404701"/>
              <a:gd name="connsiteY18" fmla="*/ 3877981 h 5599522"/>
              <a:gd name="connsiteX19" fmla="*/ 0 w 5404701"/>
              <a:gd name="connsiteY19" fmla="*/ 4357437 h 5599522"/>
              <a:gd name="connsiteX20" fmla="*/ 0 w 5404701"/>
              <a:gd name="connsiteY20" fmla="*/ 5261728 h 5599522"/>
              <a:gd name="connsiteX21" fmla="*/ 337794 w 5404701"/>
              <a:gd name="connsiteY21" fmla="*/ 5599522 h 5599522"/>
              <a:gd name="connsiteX22" fmla="*/ 675588 w 5404701"/>
              <a:gd name="connsiteY22" fmla="*/ 5261728 h 5599522"/>
              <a:gd name="connsiteX23" fmla="*/ 675588 w 5404701"/>
              <a:gd name="connsiteY23" fmla="*/ 4923934 h 5599522"/>
              <a:gd name="connsiteX24" fmla="*/ 1346832 w 5404701"/>
              <a:gd name="connsiteY24" fmla="*/ 4923934 h 5599522"/>
              <a:gd name="connsiteX25" fmla="*/ 2061990 w 5404701"/>
              <a:gd name="connsiteY25" fmla="*/ 4923934 h 5599522"/>
              <a:gd name="connsiteX26" fmla="*/ 2645408 w 5404701"/>
              <a:gd name="connsiteY26" fmla="*/ 4923934 h 5599522"/>
              <a:gd name="connsiteX27" fmla="*/ 3141000 w 5404701"/>
              <a:gd name="connsiteY27" fmla="*/ 4923934 h 5599522"/>
              <a:gd name="connsiteX28" fmla="*/ 3812244 w 5404701"/>
              <a:gd name="connsiteY28" fmla="*/ 4923934 h 5599522"/>
              <a:gd name="connsiteX29" fmla="*/ 4307836 w 5404701"/>
              <a:gd name="connsiteY29" fmla="*/ 4923934 h 5599522"/>
              <a:gd name="connsiteX30" fmla="*/ 5066907 w 5404701"/>
              <a:gd name="connsiteY30" fmla="*/ 4923934 h 5599522"/>
              <a:gd name="connsiteX31" fmla="*/ 5404701 w 5404701"/>
              <a:gd name="connsiteY31" fmla="*/ 4586140 h 5599522"/>
              <a:gd name="connsiteX32" fmla="*/ 5404701 w 5404701"/>
              <a:gd name="connsiteY32" fmla="*/ 4021717 h 5599522"/>
              <a:gd name="connsiteX33" fmla="*/ 5404701 w 5404701"/>
              <a:gd name="connsiteY33" fmla="*/ 3457294 h 5599522"/>
              <a:gd name="connsiteX34" fmla="*/ 5404701 w 5404701"/>
              <a:gd name="connsiteY34" fmla="*/ 2850387 h 5599522"/>
              <a:gd name="connsiteX35" fmla="*/ 5404701 w 5404701"/>
              <a:gd name="connsiteY35" fmla="*/ 2370931 h 5599522"/>
              <a:gd name="connsiteX36" fmla="*/ 5404701 w 5404701"/>
              <a:gd name="connsiteY36" fmla="*/ 1721541 h 5599522"/>
              <a:gd name="connsiteX37" fmla="*/ 5404701 w 5404701"/>
              <a:gd name="connsiteY37" fmla="*/ 1242085 h 5599522"/>
              <a:gd name="connsiteX38" fmla="*/ 5404701 w 5404701"/>
              <a:gd name="connsiteY38" fmla="*/ 337794 h 5599522"/>
              <a:gd name="connsiteX39" fmla="*/ 337794 w 5404701"/>
              <a:gd name="connsiteY39" fmla="*/ 1351175 h 5599522"/>
              <a:gd name="connsiteX40" fmla="*/ 675588 w 5404701"/>
              <a:gd name="connsiteY40" fmla="*/ 1013381 h 5599522"/>
              <a:gd name="connsiteX41" fmla="*/ 506691 w 5404701"/>
              <a:gd name="connsiteY41" fmla="*/ 844484 h 5599522"/>
              <a:gd name="connsiteX42" fmla="*/ 337794 w 5404701"/>
              <a:gd name="connsiteY42" fmla="*/ 1013381 h 5599522"/>
              <a:gd name="connsiteX43" fmla="*/ 337794 w 5404701"/>
              <a:gd name="connsiteY43" fmla="*/ 1351175 h 5599522"/>
              <a:gd name="connsiteX0" fmla="*/ 337794 w 5404701"/>
              <a:gd name="connsiteY0" fmla="*/ 1351175 h 5599522"/>
              <a:gd name="connsiteX1" fmla="*/ 675588 w 5404701"/>
              <a:gd name="connsiteY1" fmla="*/ 1013381 h 5599522"/>
              <a:gd name="connsiteX2" fmla="*/ 506691 w 5404701"/>
              <a:gd name="connsiteY2" fmla="*/ 844484 h 5599522"/>
              <a:gd name="connsiteX3" fmla="*/ 337794 w 5404701"/>
              <a:gd name="connsiteY3" fmla="*/ 1013381 h 5599522"/>
              <a:gd name="connsiteX4" fmla="*/ 337794 w 5404701"/>
              <a:gd name="connsiteY4" fmla="*/ 1351175 h 5599522"/>
              <a:gd name="connsiteX5" fmla="*/ 5066907 w 5404701"/>
              <a:gd name="connsiteY5" fmla="*/ 675588 h 5599522"/>
              <a:gd name="connsiteX6" fmla="*/ 5404701 w 5404701"/>
              <a:gd name="connsiteY6" fmla="*/ 337794 h 5599522"/>
              <a:gd name="connsiteX7" fmla="*/ 5066907 w 5404701"/>
              <a:gd name="connsiteY7" fmla="*/ 0 h 5599522"/>
              <a:gd name="connsiteX8" fmla="*/ 4729113 w 5404701"/>
              <a:gd name="connsiteY8" fmla="*/ 337794 h 5599522"/>
              <a:gd name="connsiteX9" fmla="*/ 4898010 w 5404701"/>
              <a:gd name="connsiteY9" fmla="*/ 506691 h 5599522"/>
              <a:gd name="connsiteX10" fmla="*/ 5066907 w 5404701"/>
              <a:gd name="connsiteY10" fmla="*/ 337794 h 5599522"/>
              <a:gd name="connsiteX11" fmla="*/ 5066907 w 5404701"/>
              <a:gd name="connsiteY11" fmla="*/ 675588 h 5599522"/>
              <a:gd name="connsiteX0" fmla="*/ 0 w 5404701"/>
              <a:gd name="connsiteY0" fmla="*/ 1013381 h 5599522"/>
              <a:gd name="connsiteX1" fmla="*/ 337794 w 5404701"/>
              <a:gd name="connsiteY1" fmla="*/ 675587 h 5599522"/>
              <a:gd name="connsiteX2" fmla="*/ 833386 w 5404701"/>
              <a:gd name="connsiteY2" fmla="*/ 675587 h 5599522"/>
              <a:gd name="connsiteX3" fmla="*/ 1548543 w 5404701"/>
              <a:gd name="connsiteY3" fmla="*/ 675587 h 5599522"/>
              <a:gd name="connsiteX4" fmla="*/ 2131961 w 5404701"/>
              <a:gd name="connsiteY4" fmla="*/ 675587 h 5599522"/>
              <a:gd name="connsiteX5" fmla="*/ 2759293 w 5404701"/>
              <a:gd name="connsiteY5" fmla="*/ 675588 h 5599522"/>
              <a:gd name="connsiteX6" fmla="*/ 3254884 w 5404701"/>
              <a:gd name="connsiteY6" fmla="*/ 675588 h 5599522"/>
              <a:gd name="connsiteX7" fmla="*/ 3838303 w 5404701"/>
              <a:gd name="connsiteY7" fmla="*/ 675588 h 5599522"/>
              <a:gd name="connsiteX8" fmla="*/ 4729113 w 5404701"/>
              <a:gd name="connsiteY8" fmla="*/ 675588 h 5599522"/>
              <a:gd name="connsiteX9" fmla="*/ 4729113 w 5404701"/>
              <a:gd name="connsiteY9" fmla="*/ 337794 h 5599522"/>
              <a:gd name="connsiteX10" fmla="*/ 5066907 w 5404701"/>
              <a:gd name="connsiteY10" fmla="*/ 0 h 5599522"/>
              <a:gd name="connsiteX11" fmla="*/ 5404701 w 5404701"/>
              <a:gd name="connsiteY11" fmla="*/ 337794 h 5599522"/>
              <a:gd name="connsiteX12" fmla="*/ 5404701 w 5404701"/>
              <a:gd name="connsiteY12" fmla="*/ 1029668 h 5599522"/>
              <a:gd name="connsiteX13" fmla="*/ 5404701 w 5404701"/>
              <a:gd name="connsiteY13" fmla="*/ 1636574 h 5599522"/>
              <a:gd name="connsiteX14" fmla="*/ 5404701 w 5404701"/>
              <a:gd name="connsiteY14" fmla="*/ 2328448 h 5599522"/>
              <a:gd name="connsiteX15" fmla="*/ 5404701 w 5404701"/>
              <a:gd name="connsiteY15" fmla="*/ 2935355 h 5599522"/>
              <a:gd name="connsiteX16" fmla="*/ 5404701 w 5404701"/>
              <a:gd name="connsiteY16" fmla="*/ 3414811 h 5599522"/>
              <a:gd name="connsiteX17" fmla="*/ 5404701 w 5404701"/>
              <a:gd name="connsiteY17" fmla="*/ 4064201 h 5599522"/>
              <a:gd name="connsiteX18" fmla="*/ 5404701 w 5404701"/>
              <a:gd name="connsiteY18" fmla="*/ 4586141 h 5599522"/>
              <a:gd name="connsiteX19" fmla="*/ 5066907 w 5404701"/>
              <a:gd name="connsiteY19" fmla="*/ 4923935 h 5599522"/>
              <a:gd name="connsiteX20" fmla="*/ 4527402 w 5404701"/>
              <a:gd name="connsiteY20" fmla="*/ 4923935 h 5599522"/>
              <a:gd name="connsiteX21" fmla="*/ 3943984 w 5404701"/>
              <a:gd name="connsiteY21" fmla="*/ 4923935 h 5599522"/>
              <a:gd name="connsiteX22" fmla="*/ 3360566 w 5404701"/>
              <a:gd name="connsiteY22" fmla="*/ 4923935 h 5599522"/>
              <a:gd name="connsiteX23" fmla="*/ 2689321 w 5404701"/>
              <a:gd name="connsiteY23" fmla="*/ 4923934 h 5599522"/>
              <a:gd name="connsiteX24" fmla="*/ 2018077 w 5404701"/>
              <a:gd name="connsiteY24" fmla="*/ 4923934 h 5599522"/>
              <a:gd name="connsiteX25" fmla="*/ 1478572 w 5404701"/>
              <a:gd name="connsiteY25" fmla="*/ 4923934 h 5599522"/>
              <a:gd name="connsiteX26" fmla="*/ 675588 w 5404701"/>
              <a:gd name="connsiteY26" fmla="*/ 4923934 h 5599522"/>
              <a:gd name="connsiteX27" fmla="*/ 675588 w 5404701"/>
              <a:gd name="connsiteY27" fmla="*/ 5261728 h 5599522"/>
              <a:gd name="connsiteX28" fmla="*/ 337794 w 5404701"/>
              <a:gd name="connsiteY28" fmla="*/ 5599522 h 5599522"/>
              <a:gd name="connsiteX29" fmla="*/ 0 w 5404701"/>
              <a:gd name="connsiteY29" fmla="*/ 5261728 h 5599522"/>
              <a:gd name="connsiteX30" fmla="*/ 0 w 5404701"/>
              <a:gd name="connsiteY30" fmla="*/ 4612338 h 5599522"/>
              <a:gd name="connsiteX31" fmla="*/ 0 w 5404701"/>
              <a:gd name="connsiteY31" fmla="*/ 4090398 h 5599522"/>
              <a:gd name="connsiteX32" fmla="*/ 0 w 5404701"/>
              <a:gd name="connsiteY32" fmla="*/ 3525975 h 5599522"/>
              <a:gd name="connsiteX33" fmla="*/ 0 w 5404701"/>
              <a:gd name="connsiteY33" fmla="*/ 3046518 h 5599522"/>
              <a:gd name="connsiteX34" fmla="*/ 0 w 5404701"/>
              <a:gd name="connsiteY34" fmla="*/ 2567062 h 5599522"/>
              <a:gd name="connsiteX35" fmla="*/ 0 w 5404701"/>
              <a:gd name="connsiteY35" fmla="*/ 1960155 h 5599522"/>
              <a:gd name="connsiteX36" fmla="*/ 0 w 5404701"/>
              <a:gd name="connsiteY36" fmla="*/ 1013381 h 5599522"/>
              <a:gd name="connsiteX37" fmla="*/ 4729113 w 5404701"/>
              <a:gd name="connsiteY37" fmla="*/ 675588 h 5599522"/>
              <a:gd name="connsiteX38" fmla="*/ 5066907 w 5404701"/>
              <a:gd name="connsiteY38" fmla="*/ 675588 h 5599522"/>
              <a:gd name="connsiteX39" fmla="*/ 5404701 w 5404701"/>
              <a:gd name="connsiteY39" fmla="*/ 337794 h 5599522"/>
              <a:gd name="connsiteX40" fmla="*/ 5066907 w 5404701"/>
              <a:gd name="connsiteY40" fmla="*/ 675588 h 5599522"/>
              <a:gd name="connsiteX41" fmla="*/ 5066907 w 5404701"/>
              <a:gd name="connsiteY41" fmla="*/ 337794 h 5599522"/>
              <a:gd name="connsiteX42" fmla="*/ 4898010 w 5404701"/>
              <a:gd name="connsiteY42" fmla="*/ 506691 h 5599522"/>
              <a:gd name="connsiteX43" fmla="*/ 4729113 w 5404701"/>
              <a:gd name="connsiteY43" fmla="*/ 337794 h 5599522"/>
              <a:gd name="connsiteX44" fmla="*/ 337794 w 5404701"/>
              <a:gd name="connsiteY44" fmla="*/ 1351175 h 5599522"/>
              <a:gd name="connsiteX45" fmla="*/ 337794 w 5404701"/>
              <a:gd name="connsiteY45" fmla="*/ 1013381 h 5599522"/>
              <a:gd name="connsiteX46" fmla="*/ 506691 w 5404701"/>
              <a:gd name="connsiteY46" fmla="*/ 844484 h 5599522"/>
              <a:gd name="connsiteX47" fmla="*/ 675588 w 5404701"/>
              <a:gd name="connsiteY47" fmla="*/ 1013381 h 5599522"/>
              <a:gd name="connsiteX48" fmla="*/ 337794 w 5404701"/>
              <a:gd name="connsiteY48" fmla="*/ 1351175 h 5599522"/>
              <a:gd name="connsiteX49" fmla="*/ 0 w 5404701"/>
              <a:gd name="connsiteY49" fmla="*/ 1013381 h 5599522"/>
              <a:gd name="connsiteX50" fmla="*/ 675588 w 5404701"/>
              <a:gd name="connsiteY50" fmla="*/ 1013381 h 5599522"/>
              <a:gd name="connsiteX51" fmla="*/ 675588 w 5404701"/>
              <a:gd name="connsiteY51" fmla="*/ 1665140 h 5599522"/>
              <a:gd name="connsiteX52" fmla="*/ 675588 w 5404701"/>
              <a:gd name="connsiteY52" fmla="*/ 2238688 h 5599522"/>
              <a:gd name="connsiteX53" fmla="*/ 675588 w 5404701"/>
              <a:gd name="connsiteY53" fmla="*/ 2851341 h 5599522"/>
              <a:gd name="connsiteX54" fmla="*/ 675588 w 5404701"/>
              <a:gd name="connsiteY54" fmla="*/ 3542205 h 5599522"/>
              <a:gd name="connsiteX55" fmla="*/ 675588 w 5404701"/>
              <a:gd name="connsiteY55" fmla="*/ 4154859 h 5599522"/>
              <a:gd name="connsiteX56" fmla="*/ 675588 w 5404701"/>
              <a:gd name="connsiteY56" fmla="*/ 4923934 h 559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404701" h="5599522" stroke="0" extrusionOk="0">
                <a:moveTo>
                  <a:pt x="5404701" y="337794"/>
                </a:moveTo>
                <a:cubicBezTo>
                  <a:pt x="5377333" y="506830"/>
                  <a:pt x="5255464" y="647262"/>
                  <a:pt x="5066907" y="675588"/>
                </a:cubicBezTo>
                <a:cubicBezTo>
                  <a:pt x="5065277" y="540967"/>
                  <a:pt x="5058187" y="453890"/>
                  <a:pt x="5066907" y="337794"/>
                </a:cubicBezTo>
                <a:cubicBezTo>
                  <a:pt x="5053861" y="415045"/>
                  <a:pt x="5001886" y="509562"/>
                  <a:pt x="4898010" y="506691"/>
                </a:cubicBezTo>
                <a:cubicBezTo>
                  <a:pt x="4799238" y="498047"/>
                  <a:pt x="4723407" y="423909"/>
                  <a:pt x="4729113" y="337794"/>
                </a:cubicBezTo>
                <a:cubicBezTo>
                  <a:pt x="4727949" y="497342"/>
                  <a:pt x="4742082" y="543326"/>
                  <a:pt x="4729113" y="675588"/>
                </a:cubicBezTo>
                <a:cubicBezTo>
                  <a:pt x="4462010" y="666036"/>
                  <a:pt x="4325480" y="687606"/>
                  <a:pt x="4057869" y="675588"/>
                </a:cubicBezTo>
                <a:cubicBezTo>
                  <a:pt x="3790258" y="663570"/>
                  <a:pt x="3702098" y="680468"/>
                  <a:pt x="3518364" y="675588"/>
                </a:cubicBezTo>
                <a:cubicBezTo>
                  <a:pt x="3334630" y="670708"/>
                  <a:pt x="3163715" y="653315"/>
                  <a:pt x="2847119" y="675588"/>
                </a:cubicBezTo>
                <a:cubicBezTo>
                  <a:pt x="2530523" y="697861"/>
                  <a:pt x="2521232" y="662505"/>
                  <a:pt x="2219788" y="675588"/>
                </a:cubicBezTo>
                <a:cubicBezTo>
                  <a:pt x="1918344" y="688671"/>
                  <a:pt x="1773830" y="681435"/>
                  <a:pt x="1592457" y="675588"/>
                </a:cubicBezTo>
                <a:cubicBezTo>
                  <a:pt x="1411084" y="669741"/>
                  <a:pt x="1059156" y="673512"/>
                  <a:pt x="877299" y="675588"/>
                </a:cubicBezTo>
                <a:cubicBezTo>
                  <a:pt x="695442" y="677664"/>
                  <a:pt x="493501" y="695174"/>
                  <a:pt x="337794" y="675588"/>
                </a:cubicBezTo>
                <a:cubicBezTo>
                  <a:pt x="127781" y="672551"/>
                  <a:pt x="-11116" y="842503"/>
                  <a:pt x="0" y="1013382"/>
                </a:cubicBezTo>
                <a:cubicBezTo>
                  <a:pt x="21712" y="1254957"/>
                  <a:pt x="5952" y="1426780"/>
                  <a:pt x="0" y="1535322"/>
                </a:cubicBezTo>
                <a:cubicBezTo>
                  <a:pt x="-5952" y="1643864"/>
                  <a:pt x="3342" y="1949830"/>
                  <a:pt x="0" y="2057261"/>
                </a:cubicBezTo>
                <a:cubicBezTo>
                  <a:pt x="-3342" y="2164692"/>
                  <a:pt x="-2769" y="2480065"/>
                  <a:pt x="0" y="2706651"/>
                </a:cubicBezTo>
                <a:cubicBezTo>
                  <a:pt x="2769" y="2933237"/>
                  <a:pt x="16206" y="3030519"/>
                  <a:pt x="0" y="3313558"/>
                </a:cubicBezTo>
                <a:cubicBezTo>
                  <a:pt x="-16206" y="3596597"/>
                  <a:pt x="-13273" y="3660502"/>
                  <a:pt x="0" y="3877981"/>
                </a:cubicBezTo>
                <a:cubicBezTo>
                  <a:pt x="13273" y="4095460"/>
                  <a:pt x="-10577" y="4150577"/>
                  <a:pt x="0" y="4357437"/>
                </a:cubicBezTo>
                <a:cubicBezTo>
                  <a:pt x="10577" y="4564297"/>
                  <a:pt x="-5620" y="4958036"/>
                  <a:pt x="0" y="5261728"/>
                </a:cubicBezTo>
                <a:cubicBezTo>
                  <a:pt x="-36348" y="5454035"/>
                  <a:pt x="175760" y="5600273"/>
                  <a:pt x="337794" y="5599522"/>
                </a:cubicBezTo>
                <a:cubicBezTo>
                  <a:pt x="480802" y="5601773"/>
                  <a:pt x="663804" y="5472631"/>
                  <a:pt x="675588" y="5261728"/>
                </a:cubicBezTo>
                <a:cubicBezTo>
                  <a:pt x="681489" y="5182133"/>
                  <a:pt x="675541" y="5038931"/>
                  <a:pt x="675588" y="4923934"/>
                </a:cubicBezTo>
                <a:cubicBezTo>
                  <a:pt x="812537" y="4954540"/>
                  <a:pt x="1149761" y="4923173"/>
                  <a:pt x="1346832" y="4923934"/>
                </a:cubicBezTo>
                <a:cubicBezTo>
                  <a:pt x="1543903" y="4924695"/>
                  <a:pt x="1898279" y="4927018"/>
                  <a:pt x="2061990" y="4923934"/>
                </a:cubicBezTo>
                <a:cubicBezTo>
                  <a:pt x="2225701" y="4920850"/>
                  <a:pt x="2448911" y="4919496"/>
                  <a:pt x="2645408" y="4923934"/>
                </a:cubicBezTo>
                <a:cubicBezTo>
                  <a:pt x="2841905" y="4928372"/>
                  <a:pt x="3025033" y="4906928"/>
                  <a:pt x="3141000" y="4923934"/>
                </a:cubicBezTo>
                <a:cubicBezTo>
                  <a:pt x="3256967" y="4940940"/>
                  <a:pt x="3533315" y="4894924"/>
                  <a:pt x="3812244" y="4923934"/>
                </a:cubicBezTo>
                <a:cubicBezTo>
                  <a:pt x="4091173" y="4952944"/>
                  <a:pt x="4070664" y="4919356"/>
                  <a:pt x="4307836" y="4923934"/>
                </a:cubicBezTo>
                <a:cubicBezTo>
                  <a:pt x="4545008" y="4928512"/>
                  <a:pt x="4702355" y="4904710"/>
                  <a:pt x="5066907" y="4923934"/>
                </a:cubicBezTo>
                <a:cubicBezTo>
                  <a:pt x="5235142" y="4921409"/>
                  <a:pt x="5398653" y="4768211"/>
                  <a:pt x="5404701" y="4586140"/>
                </a:cubicBezTo>
                <a:cubicBezTo>
                  <a:pt x="5392197" y="4311083"/>
                  <a:pt x="5394928" y="4195318"/>
                  <a:pt x="5404701" y="4021717"/>
                </a:cubicBezTo>
                <a:cubicBezTo>
                  <a:pt x="5414474" y="3848116"/>
                  <a:pt x="5422009" y="3634352"/>
                  <a:pt x="5404701" y="3457294"/>
                </a:cubicBezTo>
                <a:cubicBezTo>
                  <a:pt x="5387393" y="3280236"/>
                  <a:pt x="5388547" y="3137346"/>
                  <a:pt x="5404701" y="2850387"/>
                </a:cubicBezTo>
                <a:cubicBezTo>
                  <a:pt x="5420855" y="2563428"/>
                  <a:pt x="5428481" y="2548598"/>
                  <a:pt x="5404701" y="2370931"/>
                </a:cubicBezTo>
                <a:cubicBezTo>
                  <a:pt x="5380921" y="2193264"/>
                  <a:pt x="5436646" y="1930360"/>
                  <a:pt x="5404701" y="1721541"/>
                </a:cubicBezTo>
                <a:cubicBezTo>
                  <a:pt x="5372757" y="1512722"/>
                  <a:pt x="5422516" y="1361073"/>
                  <a:pt x="5404701" y="1242085"/>
                </a:cubicBezTo>
                <a:cubicBezTo>
                  <a:pt x="5386886" y="1123097"/>
                  <a:pt x="5363435" y="601619"/>
                  <a:pt x="5404701" y="337794"/>
                </a:cubicBezTo>
                <a:close/>
                <a:moveTo>
                  <a:pt x="337794" y="1351175"/>
                </a:moveTo>
                <a:cubicBezTo>
                  <a:pt x="562813" y="1343739"/>
                  <a:pt x="660579" y="1163340"/>
                  <a:pt x="675588" y="1013381"/>
                </a:cubicBezTo>
                <a:cubicBezTo>
                  <a:pt x="683850" y="910637"/>
                  <a:pt x="603529" y="840880"/>
                  <a:pt x="506691" y="844484"/>
                </a:cubicBezTo>
                <a:cubicBezTo>
                  <a:pt x="410161" y="852919"/>
                  <a:pt x="339936" y="905759"/>
                  <a:pt x="337794" y="1013381"/>
                </a:cubicBezTo>
                <a:cubicBezTo>
                  <a:pt x="323649" y="1126852"/>
                  <a:pt x="322299" y="1244810"/>
                  <a:pt x="337794" y="1351175"/>
                </a:cubicBezTo>
                <a:close/>
              </a:path>
              <a:path w="5404701" h="5599522" fill="darkenLess" stroke="0" extrusionOk="0">
                <a:moveTo>
                  <a:pt x="337794" y="1351175"/>
                </a:moveTo>
                <a:cubicBezTo>
                  <a:pt x="510307" y="1324829"/>
                  <a:pt x="668494" y="1201330"/>
                  <a:pt x="675588" y="1013381"/>
                </a:cubicBezTo>
                <a:cubicBezTo>
                  <a:pt x="684370" y="941592"/>
                  <a:pt x="606943" y="841636"/>
                  <a:pt x="506691" y="844484"/>
                </a:cubicBezTo>
                <a:cubicBezTo>
                  <a:pt x="414948" y="842613"/>
                  <a:pt x="351498" y="912301"/>
                  <a:pt x="337794" y="1013381"/>
                </a:cubicBezTo>
                <a:cubicBezTo>
                  <a:pt x="331043" y="1117098"/>
                  <a:pt x="332262" y="1193939"/>
                  <a:pt x="337794" y="1351175"/>
                </a:cubicBezTo>
                <a:close/>
                <a:moveTo>
                  <a:pt x="5066907" y="675588"/>
                </a:moveTo>
                <a:cubicBezTo>
                  <a:pt x="5238303" y="692147"/>
                  <a:pt x="5428350" y="553448"/>
                  <a:pt x="5404701" y="337794"/>
                </a:cubicBezTo>
                <a:cubicBezTo>
                  <a:pt x="5365975" y="150406"/>
                  <a:pt x="5249980" y="2884"/>
                  <a:pt x="5066907" y="0"/>
                </a:cubicBezTo>
                <a:cubicBezTo>
                  <a:pt x="4845592" y="5789"/>
                  <a:pt x="4736230" y="168492"/>
                  <a:pt x="4729113" y="337794"/>
                </a:cubicBezTo>
                <a:cubicBezTo>
                  <a:pt x="4711453" y="434722"/>
                  <a:pt x="4823409" y="503268"/>
                  <a:pt x="4898010" y="506691"/>
                </a:cubicBezTo>
                <a:cubicBezTo>
                  <a:pt x="4974631" y="516637"/>
                  <a:pt x="5077067" y="432963"/>
                  <a:pt x="5066907" y="337794"/>
                </a:cubicBezTo>
                <a:cubicBezTo>
                  <a:pt x="5054082" y="471647"/>
                  <a:pt x="5077915" y="564011"/>
                  <a:pt x="5066907" y="675588"/>
                </a:cubicBezTo>
                <a:close/>
              </a:path>
              <a:path w="5404701" h="5599522" fill="none" extrusionOk="0">
                <a:moveTo>
                  <a:pt x="0" y="1013381"/>
                </a:moveTo>
                <a:cubicBezTo>
                  <a:pt x="1980" y="797477"/>
                  <a:pt x="154752" y="672746"/>
                  <a:pt x="337794" y="675587"/>
                </a:cubicBezTo>
                <a:cubicBezTo>
                  <a:pt x="560217" y="698762"/>
                  <a:pt x="685048" y="671775"/>
                  <a:pt x="833386" y="675587"/>
                </a:cubicBezTo>
                <a:cubicBezTo>
                  <a:pt x="981724" y="679399"/>
                  <a:pt x="1286757" y="658158"/>
                  <a:pt x="1548543" y="675587"/>
                </a:cubicBezTo>
                <a:cubicBezTo>
                  <a:pt x="1810329" y="693016"/>
                  <a:pt x="1866235" y="695026"/>
                  <a:pt x="2131961" y="675587"/>
                </a:cubicBezTo>
                <a:cubicBezTo>
                  <a:pt x="2397687" y="656149"/>
                  <a:pt x="2585805" y="663792"/>
                  <a:pt x="2759293" y="675588"/>
                </a:cubicBezTo>
                <a:cubicBezTo>
                  <a:pt x="2932781" y="687384"/>
                  <a:pt x="3118033" y="671298"/>
                  <a:pt x="3254884" y="675588"/>
                </a:cubicBezTo>
                <a:cubicBezTo>
                  <a:pt x="3391735" y="679878"/>
                  <a:pt x="3698328" y="677480"/>
                  <a:pt x="3838303" y="675588"/>
                </a:cubicBezTo>
                <a:cubicBezTo>
                  <a:pt x="3978278" y="673696"/>
                  <a:pt x="4444116" y="633156"/>
                  <a:pt x="4729113" y="675588"/>
                </a:cubicBezTo>
                <a:cubicBezTo>
                  <a:pt x="4735710" y="560220"/>
                  <a:pt x="4717968" y="505586"/>
                  <a:pt x="4729113" y="337794"/>
                </a:cubicBezTo>
                <a:cubicBezTo>
                  <a:pt x="4699439" y="175189"/>
                  <a:pt x="4863886" y="-18807"/>
                  <a:pt x="5066907" y="0"/>
                </a:cubicBezTo>
                <a:cubicBezTo>
                  <a:pt x="5259815" y="16418"/>
                  <a:pt x="5415800" y="150993"/>
                  <a:pt x="5404701" y="337794"/>
                </a:cubicBezTo>
                <a:cubicBezTo>
                  <a:pt x="5394232" y="665710"/>
                  <a:pt x="5379699" y="725404"/>
                  <a:pt x="5404701" y="1029668"/>
                </a:cubicBezTo>
                <a:cubicBezTo>
                  <a:pt x="5429703" y="1333932"/>
                  <a:pt x="5383721" y="1452497"/>
                  <a:pt x="5404701" y="1636574"/>
                </a:cubicBezTo>
                <a:cubicBezTo>
                  <a:pt x="5425681" y="1820651"/>
                  <a:pt x="5423531" y="2024942"/>
                  <a:pt x="5404701" y="2328448"/>
                </a:cubicBezTo>
                <a:cubicBezTo>
                  <a:pt x="5385871" y="2631954"/>
                  <a:pt x="5402114" y="2802590"/>
                  <a:pt x="5404701" y="2935355"/>
                </a:cubicBezTo>
                <a:cubicBezTo>
                  <a:pt x="5407288" y="3068120"/>
                  <a:pt x="5425267" y="3228464"/>
                  <a:pt x="5404701" y="3414811"/>
                </a:cubicBezTo>
                <a:cubicBezTo>
                  <a:pt x="5384135" y="3601158"/>
                  <a:pt x="5421082" y="3895261"/>
                  <a:pt x="5404701" y="4064201"/>
                </a:cubicBezTo>
                <a:cubicBezTo>
                  <a:pt x="5388321" y="4233141"/>
                  <a:pt x="5413641" y="4402567"/>
                  <a:pt x="5404701" y="4586141"/>
                </a:cubicBezTo>
                <a:cubicBezTo>
                  <a:pt x="5415796" y="4752038"/>
                  <a:pt x="5245904" y="4924692"/>
                  <a:pt x="5066907" y="4923935"/>
                </a:cubicBezTo>
                <a:cubicBezTo>
                  <a:pt x="4932630" y="4899654"/>
                  <a:pt x="4766067" y="4934771"/>
                  <a:pt x="4527402" y="4923935"/>
                </a:cubicBezTo>
                <a:cubicBezTo>
                  <a:pt x="4288737" y="4913099"/>
                  <a:pt x="4118711" y="4917661"/>
                  <a:pt x="3943984" y="4923935"/>
                </a:cubicBezTo>
                <a:cubicBezTo>
                  <a:pt x="3769257" y="4930209"/>
                  <a:pt x="3649554" y="4898737"/>
                  <a:pt x="3360566" y="4923935"/>
                </a:cubicBezTo>
                <a:cubicBezTo>
                  <a:pt x="3071578" y="4949132"/>
                  <a:pt x="2829310" y="4935002"/>
                  <a:pt x="2689321" y="4923934"/>
                </a:cubicBezTo>
                <a:cubicBezTo>
                  <a:pt x="2549331" y="4912866"/>
                  <a:pt x="2197392" y="4950323"/>
                  <a:pt x="2018077" y="4923934"/>
                </a:cubicBezTo>
                <a:cubicBezTo>
                  <a:pt x="1838762" y="4897545"/>
                  <a:pt x="1597373" y="4899507"/>
                  <a:pt x="1478572" y="4923934"/>
                </a:cubicBezTo>
                <a:cubicBezTo>
                  <a:pt x="1359772" y="4948361"/>
                  <a:pt x="937993" y="4942211"/>
                  <a:pt x="675588" y="4923934"/>
                </a:cubicBezTo>
                <a:cubicBezTo>
                  <a:pt x="663225" y="5059622"/>
                  <a:pt x="670365" y="5123342"/>
                  <a:pt x="675588" y="5261728"/>
                </a:cubicBezTo>
                <a:cubicBezTo>
                  <a:pt x="663017" y="5441410"/>
                  <a:pt x="523101" y="5624379"/>
                  <a:pt x="337794" y="5599522"/>
                </a:cubicBezTo>
                <a:cubicBezTo>
                  <a:pt x="166835" y="5638471"/>
                  <a:pt x="7309" y="5436661"/>
                  <a:pt x="0" y="5261728"/>
                </a:cubicBezTo>
                <a:cubicBezTo>
                  <a:pt x="-12553" y="5061679"/>
                  <a:pt x="-16067" y="4815921"/>
                  <a:pt x="0" y="4612338"/>
                </a:cubicBezTo>
                <a:cubicBezTo>
                  <a:pt x="16067" y="4408755"/>
                  <a:pt x="1032" y="4294914"/>
                  <a:pt x="0" y="4090398"/>
                </a:cubicBezTo>
                <a:cubicBezTo>
                  <a:pt x="-1032" y="3885882"/>
                  <a:pt x="7852" y="3782533"/>
                  <a:pt x="0" y="3525975"/>
                </a:cubicBezTo>
                <a:cubicBezTo>
                  <a:pt x="-7852" y="3269417"/>
                  <a:pt x="9068" y="3159603"/>
                  <a:pt x="0" y="3046518"/>
                </a:cubicBezTo>
                <a:cubicBezTo>
                  <a:pt x="-9068" y="2933433"/>
                  <a:pt x="-20890" y="2680436"/>
                  <a:pt x="0" y="2567062"/>
                </a:cubicBezTo>
                <a:cubicBezTo>
                  <a:pt x="20890" y="2453688"/>
                  <a:pt x="-28218" y="2249649"/>
                  <a:pt x="0" y="1960155"/>
                </a:cubicBezTo>
                <a:cubicBezTo>
                  <a:pt x="28218" y="1670661"/>
                  <a:pt x="-29675" y="1395954"/>
                  <a:pt x="0" y="1013381"/>
                </a:cubicBezTo>
                <a:close/>
                <a:moveTo>
                  <a:pt x="4729113" y="675588"/>
                </a:moveTo>
                <a:cubicBezTo>
                  <a:pt x="4896521" y="658856"/>
                  <a:pt x="4965418" y="679782"/>
                  <a:pt x="5066907" y="675588"/>
                </a:cubicBezTo>
                <a:cubicBezTo>
                  <a:pt x="5258472" y="687907"/>
                  <a:pt x="5406621" y="530799"/>
                  <a:pt x="5404701" y="337794"/>
                </a:cubicBezTo>
                <a:moveTo>
                  <a:pt x="5066907" y="675588"/>
                </a:moveTo>
                <a:cubicBezTo>
                  <a:pt x="5076444" y="586445"/>
                  <a:pt x="5068596" y="465686"/>
                  <a:pt x="5066907" y="337794"/>
                </a:cubicBezTo>
                <a:cubicBezTo>
                  <a:pt x="5049699" y="427371"/>
                  <a:pt x="5009001" y="506414"/>
                  <a:pt x="4898010" y="506691"/>
                </a:cubicBezTo>
                <a:cubicBezTo>
                  <a:pt x="4827910" y="504211"/>
                  <a:pt x="4712130" y="421282"/>
                  <a:pt x="4729113" y="337794"/>
                </a:cubicBezTo>
                <a:moveTo>
                  <a:pt x="337794" y="1351175"/>
                </a:moveTo>
                <a:cubicBezTo>
                  <a:pt x="330796" y="1205970"/>
                  <a:pt x="350612" y="1146746"/>
                  <a:pt x="337794" y="1013381"/>
                </a:cubicBezTo>
                <a:cubicBezTo>
                  <a:pt x="339002" y="940764"/>
                  <a:pt x="419338" y="844388"/>
                  <a:pt x="506691" y="844484"/>
                </a:cubicBezTo>
                <a:cubicBezTo>
                  <a:pt x="603421" y="849431"/>
                  <a:pt x="674901" y="917648"/>
                  <a:pt x="675588" y="1013381"/>
                </a:cubicBezTo>
                <a:cubicBezTo>
                  <a:pt x="675124" y="1207930"/>
                  <a:pt x="502103" y="1339147"/>
                  <a:pt x="337794" y="1351175"/>
                </a:cubicBezTo>
                <a:cubicBezTo>
                  <a:pt x="140082" y="1338329"/>
                  <a:pt x="13596" y="1240560"/>
                  <a:pt x="0" y="1013381"/>
                </a:cubicBezTo>
                <a:moveTo>
                  <a:pt x="675588" y="1013381"/>
                </a:moveTo>
                <a:cubicBezTo>
                  <a:pt x="687580" y="1146796"/>
                  <a:pt x="688518" y="1440328"/>
                  <a:pt x="675588" y="1665140"/>
                </a:cubicBezTo>
                <a:cubicBezTo>
                  <a:pt x="662658" y="1889952"/>
                  <a:pt x="683106" y="2073963"/>
                  <a:pt x="675588" y="2238688"/>
                </a:cubicBezTo>
                <a:cubicBezTo>
                  <a:pt x="668070" y="2403413"/>
                  <a:pt x="659944" y="2681238"/>
                  <a:pt x="675588" y="2851341"/>
                </a:cubicBezTo>
                <a:cubicBezTo>
                  <a:pt x="691232" y="3021444"/>
                  <a:pt x="697784" y="3214041"/>
                  <a:pt x="675588" y="3542205"/>
                </a:cubicBezTo>
                <a:cubicBezTo>
                  <a:pt x="653392" y="3870369"/>
                  <a:pt x="692454" y="3948692"/>
                  <a:pt x="675588" y="4154859"/>
                </a:cubicBezTo>
                <a:cubicBezTo>
                  <a:pt x="658722" y="4361026"/>
                  <a:pt x="652809" y="4569357"/>
                  <a:pt x="675588" y="4923934"/>
                </a:cubicBezTo>
              </a:path>
              <a:path w="5404701" h="5599522" fill="none" stroke="0" extrusionOk="0">
                <a:moveTo>
                  <a:pt x="0" y="1013381"/>
                </a:moveTo>
                <a:cubicBezTo>
                  <a:pt x="9160" y="856888"/>
                  <a:pt x="181959" y="651451"/>
                  <a:pt x="337794" y="675587"/>
                </a:cubicBezTo>
                <a:cubicBezTo>
                  <a:pt x="465976" y="662444"/>
                  <a:pt x="734107" y="666197"/>
                  <a:pt x="833386" y="675587"/>
                </a:cubicBezTo>
                <a:cubicBezTo>
                  <a:pt x="932665" y="684977"/>
                  <a:pt x="1104538" y="667244"/>
                  <a:pt x="1372891" y="675587"/>
                </a:cubicBezTo>
                <a:cubicBezTo>
                  <a:pt x="1641245" y="683930"/>
                  <a:pt x="1825142" y="664481"/>
                  <a:pt x="2000222" y="675587"/>
                </a:cubicBezTo>
                <a:cubicBezTo>
                  <a:pt x="2175302" y="686693"/>
                  <a:pt x="2258571" y="654955"/>
                  <a:pt x="2495814" y="675587"/>
                </a:cubicBezTo>
                <a:cubicBezTo>
                  <a:pt x="2733057" y="696220"/>
                  <a:pt x="2994405" y="706243"/>
                  <a:pt x="3167058" y="675588"/>
                </a:cubicBezTo>
                <a:cubicBezTo>
                  <a:pt x="3339711" y="644933"/>
                  <a:pt x="3476120" y="667114"/>
                  <a:pt x="3662650" y="675588"/>
                </a:cubicBezTo>
                <a:cubicBezTo>
                  <a:pt x="3849180" y="684062"/>
                  <a:pt x="4258399" y="711474"/>
                  <a:pt x="4729113" y="675588"/>
                </a:cubicBezTo>
                <a:cubicBezTo>
                  <a:pt x="4713241" y="515300"/>
                  <a:pt x="4734094" y="428420"/>
                  <a:pt x="4729113" y="337794"/>
                </a:cubicBezTo>
                <a:cubicBezTo>
                  <a:pt x="4725724" y="157573"/>
                  <a:pt x="4873200" y="4427"/>
                  <a:pt x="5066907" y="0"/>
                </a:cubicBezTo>
                <a:cubicBezTo>
                  <a:pt x="5268075" y="26240"/>
                  <a:pt x="5411230" y="149243"/>
                  <a:pt x="5404701" y="337794"/>
                </a:cubicBezTo>
                <a:cubicBezTo>
                  <a:pt x="5414520" y="576435"/>
                  <a:pt x="5438804" y="850786"/>
                  <a:pt x="5404701" y="1029668"/>
                </a:cubicBezTo>
                <a:cubicBezTo>
                  <a:pt x="5370598" y="1208550"/>
                  <a:pt x="5377611" y="1360546"/>
                  <a:pt x="5404701" y="1594091"/>
                </a:cubicBezTo>
                <a:cubicBezTo>
                  <a:pt x="5431791" y="1827636"/>
                  <a:pt x="5402302" y="1935037"/>
                  <a:pt x="5404701" y="2116031"/>
                </a:cubicBezTo>
                <a:cubicBezTo>
                  <a:pt x="5407100" y="2297025"/>
                  <a:pt x="5422055" y="2572786"/>
                  <a:pt x="5404701" y="2722937"/>
                </a:cubicBezTo>
                <a:cubicBezTo>
                  <a:pt x="5387347" y="2873088"/>
                  <a:pt x="5401470" y="3225360"/>
                  <a:pt x="5404701" y="3414811"/>
                </a:cubicBezTo>
                <a:cubicBezTo>
                  <a:pt x="5407932" y="3604262"/>
                  <a:pt x="5414009" y="3803923"/>
                  <a:pt x="5404701" y="3979234"/>
                </a:cubicBezTo>
                <a:cubicBezTo>
                  <a:pt x="5395393" y="4154545"/>
                  <a:pt x="5377942" y="4325434"/>
                  <a:pt x="5404701" y="4586141"/>
                </a:cubicBezTo>
                <a:cubicBezTo>
                  <a:pt x="5414890" y="4777358"/>
                  <a:pt x="5230853" y="4907744"/>
                  <a:pt x="5066907" y="4923935"/>
                </a:cubicBezTo>
                <a:cubicBezTo>
                  <a:pt x="4798077" y="4891146"/>
                  <a:pt x="4552222" y="4908450"/>
                  <a:pt x="4395663" y="4923935"/>
                </a:cubicBezTo>
                <a:cubicBezTo>
                  <a:pt x="4239104" y="4939420"/>
                  <a:pt x="3961249" y="4942312"/>
                  <a:pt x="3680505" y="4923935"/>
                </a:cubicBezTo>
                <a:cubicBezTo>
                  <a:pt x="3399761" y="4905558"/>
                  <a:pt x="3111495" y="4904012"/>
                  <a:pt x="2965347" y="4923935"/>
                </a:cubicBezTo>
                <a:cubicBezTo>
                  <a:pt x="2819199" y="4943858"/>
                  <a:pt x="2562403" y="4921934"/>
                  <a:pt x="2338016" y="4923934"/>
                </a:cubicBezTo>
                <a:cubicBezTo>
                  <a:pt x="2113629" y="4925934"/>
                  <a:pt x="2067658" y="4904347"/>
                  <a:pt x="1798511" y="4923934"/>
                </a:cubicBezTo>
                <a:cubicBezTo>
                  <a:pt x="1529364" y="4943521"/>
                  <a:pt x="1502393" y="4940785"/>
                  <a:pt x="1259006" y="4923934"/>
                </a:cubicBezTo>
                <a:cubicBezTo>
                  <a:pt x="1015620" y="4907083"/>
                  <a:pt x="865424" y="4950073"/>
                  <a:pt x="675588" y="4923934"/>
                </a:cubicBezTo>
                <a:cubicBezTo>
                  <a:pt x="680258" y="5030596"/>
                  <a:pt x="669186" y="5191764"/>
                  <a:pt x="675588" y="5261728"/>
                </a:cubicBezTo>
                <a:cubicBezTo>
                  <a:pt x="660941" y="5420244"/>
                  <a:pt x="551022" y="5603354"/>
                  <a:pt x="337794" y="5599522"/>
                </a:cubicBezTo>
                <a:cubicBezTo>
                  <a:pt x="157955" y="5630574"/>
                  <a:pt x="-14581" y="5461211"/>
                  <a:pt x="0" y="5261728"/>
                </a:cubicBezTo>
                <a:cubicBezTo>
                  <a:pt x="-13393" y="5096187"/>
                  <a:pt x="-16401" y="4906285"/>
                  <a:pt x="0" y="4697305"/>
                </a:cubicBezTo>
                <a:cubicBezTo>
                  <a:pt x="16401" y="4488325"/>
                  <a:pt x="24103" y="4327294"/>
                  <a:pt x="0" y="4047915"/>
                </a:cubicBezTo>
                <a:cubicBezTo>
                  <a:pt x="-24103" y="3768536"/>
                  <a:pt x="20339" y="3576923"/>
                  <a:pt x="0" y="3398524"/>
                </a:cubicBezTo>
                <a:cubicBezTo>
                  <a:pt x="-20339" y="3220125"/>
                  <a:pt x="-8814" y="3046830"/>
                  <a:pt x="0" y="2876585"/>
                </a:cubicBezTo>
                <a:cubicBezTo>
                  <a:pt x="8814" y="2706340"/>
                  <a:pt x="-23244" y="2577804"/>
                  <a:pt x="0" y="2397128"/>
                </a:cubicBezTo>
                <a:cubicBezTo>
                  <a:pt x="23244" y="2216452"/>
                  <a:pt x="14051" y="2006141"/>
                  <a:pt x="0" y="1790222"/>
                </a:cubicBezTo>
                <a:cubicBezTo>
                  <a:pt x="-14051" y="1574303"/>
                  <a:pt x="-33389" y="1170891"/>
                  <a:pt x="0" y="1013381"/>
                </a:cubicBezTo>
                <a:close/>
                <a:moveTo>
                  <a:pt x="4729113" y="675588"/>
                </a:moveTo>
                <a:cubicBezTo>
                  <a:pt x="4797028" y="683597"/>
                  <a:pt x="4947815" y="692458"/>
                  <a:pt x="5066907" y="675588"/>
                </a:cubicBezTo>
                <a:cubicBezTo>
                  <a:pt x="5247501" y="670924"/>
                  <a:pt x="5394654" y="529243"/>
                  <a:pt x="5404701" y="337794"/>
                </a:cubicBezTo>
                <a:moveTo>
                  <a:pt x="5066907" y="675588"/>
                </a:moveTo>
                <a:cubicBezTo>
                  <a:pt x="5054316" y="527005"/>
                  <a:pt x="5054376" y="443461"/>
                  <a:pt x="5066907" y="337794"/>
                </a:cubicBezTo>
                <a:cubicBezTo>
                  <a:pt x="5070341" y="452502"/>
                  <a:pt x="5004411" y="506463"/>
                  <a:pt x="4898010" y="506691"/>
                </a:cubicBezTo>
                <a:cubicBezTo>
                  <a:pt x="4794071" y="525928"/>
                  <a:pt x="4717707" y="431517"/>
                  <a:pt x="4729113" y="337794"/>
                </a:cubicBezTo>
                <a:moveTo>
                  <a:pt x="337794" y="1351175"/>
                </a:moveTo>
                <a:cubicBezTo>
                  <a:pt x="333824" y="1275110"/>
                  <a:pt x="343552" y="1131668"/>
                  <a:pt x="337794" y="1013381"/>
                </a:cubicBezTo>
                <a:cubicBezTo>
                  <a:pt x="333071" y="912945"/>
                  <a:pt x="418639" y="860858"/>
                  <a:pt x="506691" y="844484"/>
                </a:cubicBezTo>
                <a:cubicBezTo>
                  <a:pt x="595579" y="848698"/>
                  <a:pt x="682476" y="932828"/>
                  <a:pt x="675588" y="1013381"/>
                </a:cubicBezTo>
                <a:cubicBezTo>
                  <a:pt x="679264" y="1192674"/>
                  <a:pt x="517993" y="1354236"/>
                  <a:pt x="337794" y="1351175"/>
                </a:cubicBezTo>
                <a:cubicBezTo>
                  <a:pt x="143186" y="1338948"/>
                  <a:pt x="-688" y="1220920"/>
                  <a:pt x="0" y="1013381"/>
                </a:cubicBezTo>
                <a:moveTo>
                  <a:pt x="675588" y="1013381"/>
                </a:moveTo>
                <a:cubicBezTo>
                  <a:pt x="690076" y="1152931"/>
                  <a:pt x="655992" y="1420518"/>
                  <a:pt x="675588" y="1586929"/>
                </a:cubicBezTo>
                <a:cubicBezTo>
                  <a:pt x="695184" y="1753340"/>
                  <a:pt x="707852" y="2020609"/>
                  <a:pt x="675588" y="2238688"/>
                </a:cubicBezTo>
                <a:cubicBezTo>
                  <a:pt x="643324" y="2456767"/>
                  <a:pt x="691530" y="2544131"/>
                  <a:pt x="675588" y="2773130"/>
                </a:cubicBezTo>
                <a:cubicBezTo>
                  <a:pt x="659646" y="3002129"/>
                  <a:pt x="707953" y="3222722"/>
                  <a:pt x="675588" y="3463994"/>
                </a:cubicBezTo>
                <a:cubicBezTo>
                  <a:pt x="643223" y="3705266"/>
                  <a:pt x="696421" y="3865889"/>
                  <a:pt x="675588" y="4115753"/>
                </a:cubicBezTo>
                <a:cubicBezTo>
                  <a:pt x="654755" y="4365617"/>
                  <a:pt x="675909" y="4727370"/>
                  <a:pt x="675588" y="492393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0" dirty="0">
                <a:solidFill>
                  <a:schemeClr val="tx1"/>
                </a:solidFill>
                <a:effectLst/>
              </a:rPr>
              <a:t>Spalionica u Auschwitzu.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Logori namijenjeni </a:t>
            </a:r>
            <a:r>
              <a:rPr lang="hr-HR" b="1" i="0" dirty="0">
                <a:solidFill>
                  <a:schemeClr val="tx1"/>
                </a:solidFill>
                <a:effectLst/>
              </a:rPr>
              <a:t>istrebljenju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Židova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bili su opremljeni plinskim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komorama </a:t>
            </a:r>
            <a:r>
              <a:rPr lang="hr-HR" b="1" i="0" dirty="0">
                <a:solidFill>
                  <a:schemeClr val="tx1"/>
                </a:solidFill>
                <a:effectLst/>
              </a:rPr>
              <a:t>koje su izgledale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kao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prostorije za tuširanje. Žrtve su se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dopremale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u prekrcanim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željezničkim </a:t>
            </a:r>
            <a:r>
              <a:rPr lang="hr-HR" b="1" i="0" dirty="0">
                <a:solidFill>
                  <a:schemeClr val="tx1"/>
                </a:solidFill>
                <a:effectLst/>
              </a:rPr>
              <a:t>vagonima i odmah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poslije</a:t>
            </a: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dolaska slale u plinske komore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gdje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ih se ubijalo ugljikovim </a:t>
            </a:r>
            <a:r>
              <a:rPr lang="hr-HR" b="1" i="0" dirty="0" err="1" smtClean="0">
                <a:solidFill>
                  <a:schemeClr val="tx1"/>
                </a:solidFill>
                <a:effectLst/>
              </a:rPr>
              <a:t>monoksidom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ili ciklonom B. Zatim bi im vadili 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z</a:t>
            </a:r>
          </a:p>
          <a:p>
            <a:pPr algn="ctr"/>
            <a:r>
              <a:rPr lang="hr-HR" b="1" i="0" dirty="0" err="1" smtClean="0">
                <a:solidFill>
                  <a:schemeClr val="tx1"/>
                </a:solidFill>
                <a:effectLst/>
              </a:rPr>
              <a:t>latne</a:t>
            </a:r>
            <a:r>
              <a:rPr lang="hr-HR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b="1" i="0" dirty="0">
                <a:solidFill>
                  <a:schemeClr val="tx1"/>
                </a:solidFill>
                <a:effectLst/>
              </a:rPr>
              <a:t>zube i trupla otpremali u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krematorij </a:t>
            </a:r>
            <a:r>
              <a:rPr lang="hr-HR" b="1" i="0" dirty="0">
                <a:solidFill>
                  <a:schemeClr val="tx1"/>
                </a:solidFill>
                <a:effectLst/>
              </a:rPr>
              <a:t>na spaljivanje. Procjenjuje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se </a:t>
            </a:r>
            <a:r>
              <a:rPr lang="hr-HR" b="1" i="0" dirty="0">
                <a:solidFill>
                  <a:schemeClr val="tx1"/>
                </a:solidFill>
                <a:effectLst/>
              </a:rPr>
              <a:t>da je samo u Auschwitzu ubijeno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između </a:t>
            </a:r>
            <a:r>
              <a:rPr lang="hr-HR" b="1" i="0" dirty="0">
                <a:solidFill>
                  <a:schemeClr val="tx1"/>
                </a:solidFill>
                <a:effectLst/>
              </a:rPr>
              <a:t>1.100.000 i 1.500.000 ljudi, </a:t>
            </a:r>
            <a:endParaRPr lang="hr-HR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b="1" i="0" dirty="0">
                <a:solidFill>
                  <a:schemeClr val="tx1"/>
                </a:solidFill>
                <a:effectLst/>
              </a:rPr>
              <a:t>kojih su 90% bili Židovi.​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D867C20D-7C8B-4B95-8717-EB2311DD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727" y="1555424"/>
            <a:ext cx="6030013" cy="461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060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5935744" y="1696825"/>
            <a:ext cx="5649797" cy="4901937"/>
          </a:xfrm>
          <a:custGeom>
            <a:avLst/>
            <a:gdLst>
              <a:gd name="connsiteX0" fmla="*/ 5649797 w 5649797"/>
              <a:gd name="connsiteY0" fmla="*/ 306371 h 4901937"/>
              <a:gd name="connsiteX1" fmla="*/ 5343426 w 5649797"/>
              <a:gd name="connsiteY1" fmla="*/ 612742 h 4901937"/>
              <a:gd name="connsiteX2" fmla="*/ 5343426 w 5649797"/>
              <a:gd name="connsiteY2" fmla="*/ 306371 h 4901937"/>
              <a:gd name="connsiteX3" fmla="*/ 5190240 w 5649797"/>
              <a:gd name="connsiteY3" fmla="*/ 459557 h 4901937"/>
              <a:gd name="connsiteX4" fmla="*/ 5037054 w 5649797"/>
              <a:gd name="connsiteY4" fmla="*/ 306371 h 4901937"/>
              <a:gd name="connsiteX5" fmla="*/ 5037055 w 5649797"/>
              <a:gd name="connsiteY5" fmla="*/ 612742 h 4901937"/>
              <a:gd name="connsiteX6" fmla="*/ 4266629 w 5649797"/>
              <a:gd name="connsiteY6" fmla="*/ 612742 h 4901937"/>
              <a:gd name="connsiteX7" fmla="*/ 3638124 w 5649797"/>
              <a:gd name="connsiteY7" fmla="*/ 612742 h 4901937"/>
              <a:gd name="connsiteX8" fmla="*/ 3009619 w 5649797"/>
              <a:gd name="connsiteY8" fmla="*/ 612742 h 4901937"/>
              <a:gd name="connsiteX9" fmla="*/ 2239193 w 5649797"/>
              <a:gd name="connsiteY9" fmla="*/ 612742 h 4901937"/>
              <a:gd name="connsiteX10" fmla="*/ 1468768 w 5649797"/>
              <a:gd name="connsiteY10" fmla="*/ 612742 h 4901937"/>
              <a:gd name="connsiteX11" fmla="*/ 934876 w 5649797"/>
              <a:gd name="connsiteY11" fmla="*/ 612742 h 4901937"/>
              <a:gd name="connsiteX12" fmla="*/ 306371 w 5649797"/>
              <a:gd name="connsiteY12" fmla="*/ 612742 h 4901937"/>
              <a:gd name="connsiteX13" fmla="*/ 0 w 5649797"/>
              <a:gd name="connsiteY13" fmla="*/ 919113 h 4901937"/>
              <a:gd name="connsiteX14" fmla="*/ 0 w 5649797"/>
              <a:gd name="connsiteY14" fmla="*/ 1605384 h 4901937"/>
              <a:gd name="connsiteX15" fmla="*/ 0 w 5649797"/>
              <a:gd name="connsiteY15" fmla="*/ 2218126 h 4901937"/>
              <a:gd name="connsiteX16" fmla="*/ 0 w 5649797"/>
              <a:gd name="connsiteY16" fmla="*/ 2830869 h 4901937"/>
              <a:gd name="connsiteX17" fmla="*/ 0 w 5649797"/>
              <a:gd name="connsiteY17" fmla="*/ 3480375 h 4901937"/>
              <a:gd name="connsiteX18" fmla="*/ 0 w 5649797"/>
              <a:gd name="connsiteY18" fmla="*/ 4595566 h 4901937"/>
              <a:gd name="connsiteX19" fmla="*/ 306371 w 5649797"/>
              <a:gd name="connsiteY19" fmla="*/ 4901937 h 4901937"/>
              <a:gd name="connsiteX20" fmla="*/ 612742 w 5649797"/>
              <a:gd name="connsiteY20" fmla="*/ 4595566 h 4901937"/>
              <a:gd name="connsiteX21" fmla="*/ 612742 w 5649797"/>
              <a:gd name="connsiteY21" fmla="*/ 4289195 h 4901937"/>
              <a:gd name="connsiteX22" fmla="*/ 1193940 w 5649797"/>
              <a:gd name="connsiteY22" fmla="*/ 4289195 h 4901937"/>
              <a:gd name="connsiteX23" fmla="*/ 1917059 w 5649797"/>
              <a:gd name="connsiteY23" fmla="*/ 4289195 h 4901937"/>
              <a:gd name="connsiteX24" fmla="*/ 2640178 w 5649797"/>
              <a:gd name="connsiteY24" fmla="*/ 4289195 h 4901937"/>
              <a:gd name="connsiteX25" fmla="*/ 3268683 w 5649797"/>
              <a:gd name="connsiteY25" fmla="*/ 4289195 h 4901937"/>
              <a:gd name="connsiteX26" fmla="*/ 3802575 w 5649797"/>
              <a:gd name="connsiteY26" fmla="*/ 4289195 h 4901937"/>
              <a:gd name="connsiteX27" fmla="*/ 4573000 w 5649797"/>
              <a:gd name="connsiteY27" fmla="*/ 4289195 h 4901937"/>
              <a:gd name="connsiteX28" fmla="*/ 5343426 w 5649797"/>
              <a:gd name="connsiteY28" fmla="*/ 4289195 h 4901937"/>
              <a:gd name="connsiteX29" fmla="*/ 5649797 w 5649797"/>
              <a:gd name="connsiteY29" fmla="*/ 3982824 h 4901937"/>
              <a:gd name="connsiteX30" fmla="*/ 5649797 w 5649797"/>
              <a:gd name="connsiteY30" fmla="*/ 3406846 h 4901937"/>
              <a:gd name="connsiteX31" fmla="*/ 5649797 w 5649797"/>
              <a:gd name="connsiteY31" fmla="*/ 2867633 h 4901937"/>
              <a:gd name="connsiteX32" fmla="*/ 5649797 w 5649797"/>
              <a:gd name="connsiteY32" fmla="*/ 2181362 h 4901937"/>
              <a:gd name="connsiteX33" fmla="*/ 5649797 w 5649797"/>
              <a:gd name="connsiteY33" fmla="*/ 1642149 h 4901937"/>
              <a:gd name="connsiteX34" fmla="*/ 5649797 w 5649797"/>
              <a:gd name="connsiteY34" fmla="*/ 1102936 h 4901937"/>
              <a:gd name="connsiteX35" fmla="*/ 5649797 w 5649797"/>
              <a:gd name="connsiteY35" fmla="*/ 306371 h 4901937"/>
              <a:gd name="connsiteX36" fmla="*/ 306371 w 5649797"/>
              <a:gd name="connsiteY36" fmla="*/ 1225484 h 4901937"/>
              <a:gd name="connsiteX37" fmla="*/ 612742 w 5649797"/>
              <a:gd name="connsiteY37" fmla="*/ 919113 h 4901937"/>
              <a:gd name="connsiteX38" fmla="*/ 459556 w 5649797"/>
              <a:gd name="connsiteY38" fmla="*/ 765927 h 4901937"/>
              <a:gd name="connsiteX39" fmla="*/ 306370 w 5649797"/>
              <a:gd name="connsiteY39" fmla="*/ 919113 h 4901937"/>
              <a:gd name="connsiteX40" fmla="*/ 306371 w 5649797"/>
              <a:gd name="connsiteY40" fmla="*/ 1225484 h 4901937"/>
              <a:gd name="connsiteX0" fmla="*/ 306371 w 5649797"/>
              <a:gd name="connsiteY0" fmla="*/ 1225484 h 4901937"/>
              <a:gd name="connsiteX1" fmla="*/ 612742 w 5649797"/>
              <a:gd name="connsiteY1" fmla="*/ 919113 h 4901937"/>
              <a:gd name="connsiteX2" fmla="*/ 459556 w 5649797"/>
              <a:gd name="connsiteY2" fmla="*/ 765927 h 4901937"/>
              <a:gd name="connsiteX3" fmla="*/ 306370 w 5649797"/>
              <a:gd name="connsiteY3" fmla="*/ 919113 h 4901937"/>
              <a:gd name="connsiteX4" fmla="*/ 306371 w 5649797"/>
              <a:gd name="connsiteY4" fmla="*/ 1225484 h 4901937"/>
              <a:gd name="connsiteX5" fmla="*/ 5343426 w 5649797"/>
              <a:gd name="connsiteY5" fmla="*/ 612742 h 4901937"/>
              <a:gd name="connsiteX6" fmla="*/ 5649797 w 5649797"/>
              <a:gd name="connsiteY6" fmla="*/ 306371 h 4901937"/>
              <a:gd name="connsiteX7" fmla="*/ 5343426 w 5649797"/>
              <a:gd name="connsiteY7" fmla="*/ 0 h 4901937"/>
              <a:gd name="connsiteX8" fmla="*/ 5037055 w 5649797"/>
              <a:gd name="connsiteY8" fmla="*/ 306371 h 4901937"/>
              <a:gd name="connsiteX9" fmla="*/ 5190241 w 5649797"/>
              <a:gd name="connsiteY9" fmla="*/ 459557 h 4901937"/>
              <a:gd name="connsiteX10" fmla="*/ 5343427 w 5649797"/>
              <a:gd name="connsiteY10" fmla="*/ 306371 h 4901937"/>
              <a:gd name="connsiteX11" fmla="*/ 5343426 w 5649797"/>
              <a:gd name="connsiteY11" fmla="*/ 612742 h 4901937"/>
              <a:gd name="connsiteX0" fmla="*/ 0 w 5649797"/>
              <a:gd name="connsiteY0" fmla="*/ 919113 h 4901937"/>
              <a:gd name="connsiteX1" fmla="*/ 306371 w 5649797"/>
              <a:gd name="connsiteY1" fmla="*/ 612742 h 4901937"/>
              <a:gd name="connsiteX2" fmla="*/ 887569 w 5649797"/>
              <a:gd name="connsiteY2" fmla="*/ 612742 h 4901937"/>
              <a:gd name="connsiteX3" fmla="*/ 1468768 w 5649797"/>
              <a:gd name="connsiteY3" fmla="*/ 612742 h 4901937"/>
              <a:gd name="connsiteX4" fmla="*/ 2191886 w 5649797"/>
              <a:gd name="connsiteY4" fmla="*/ 612742 h 4901937"/>
              <a:gd name="connsiteX5" fmla="*/ 2915005 w 5649797"/>
              <a:gd name="connsiteY5" fmla="*/ 612742 h 4901937"/>
              <a:gd name="connsiteX6" fmla="*/ 3543510 w 5649797"/>
              <a:gd name="connsiteY6" fmla="*/ 612742 h 4901937"/>
              <a:gd name="connsiteX7" fmla="*/ 4313936 w 5649797"/>
              <a:gd name="connsiteY7" fmla="*/ 612742 h 4901937"/>
              <a:gd name="connsiteX8" fmla="*/ 5037055 w 5649797"/>
              <a:gd name="connsiteY8" fmla="*/ 612742 h 4901937"/>
              <a:gd name="connsiteX9" fmla="*/ 5037055 w 5649797"/>
              <a:gd name="connsiteY9" fmla="*/ 306371 h 4901937"/>
              <a:gd name="connsiteX10" fmla="*/ 5343426 w 5649797"/>
              <a:gd name="connsiteY10" fmla="*/ 0 h 4901937"/>
              <a:gd name="connsiteX11" fmla="*/ 5649797 w 5649797"/>
              <a:gd name="connsiteY11" fmla="*/ 306371 h 4901937"/>
              <a:gd name="connsiteX12" fmla="*/ 5649797 w 5649797"/>
              <a:gd name="connsiteY12" fmla="*/ 808820 h 4901937"/>
              <a:gd name="connsiteX13" fmla="*/ 5649797 w 5649797"/>
              <a:gd name="connsiteY13" fmla="*/ 1421562 h 4901937"/>
              <a:gd name="connsiteX14" fmla="*/ 5649797 w 5649797"/>
              <a:gd name="connsiteY14" fmla="*/ 2034304 h 4901937"/>
              <a:gd name="connsiteX15" fmla="*/ 5649797 w 5649797"/>
              <a:gd name="connsiteY15" fmla="*/ 2720575 h 4901937"/>
              <a:gd name="connsiteX16" fmla="*/ 5649797 w 5649797"/>
              <a:gd name="connsiteY16" fmla="*/ 3259788 h 4901937"/>
              <a:gd name="connsiteX17" fmla="*/ 5649797 w 5649797"/>
              <a:gd name="connsiteY17" fmla="*/ 3982824 h 4901937"/>
              <a:gd name="connsiteX18" fmla="*/ 5343426 w 5649797"/>
              <a:gd name="connsiteY18" fmla="*/ 4289195 h 4901937"/>
              <a:gd name="connsiteX19" fmla="*/ 4573000 w 5649797"/>
              <a:gd name="connsiteY19" fmla="*/ 4289195 h 4901937"/>
              <a:gd name="connsiteX20" fmla="*/ 4039109 w 5649797"/>
              <a:gd name="connsiteY20" fmla="*/ 4289195 h 4901937"/>
              <a:gd name="connsiteX21" fmla="*/ 3457911 w 5649797"/>
              <a:gd name="connsiteY21" fmla="*/ 4289195 h 4901937"/>
              <a:gd name="connsiteX22" fmla="*/ 2782099 w 5649797"/>
              <a:gd name="connsiteY22" fmla="*/ 4289195 h 4901937"/>
              <a:gd name="connsiteX23" fmla="*/ 2248207 w 5649797"/>
              <a:gd name="connsiteY23" fmla="*/ 4289195 h 4901937"/>
              <a:gd name="connsiteX24" fmla="*/ 1572395 w 5649797"/>
              <a:gd name="connsiteY24" fmla="*/ 4289195 h 4901937"/>
              <a:gd name="connsiteX25" fmla="*/ 612742 w 5649797"/>
              <a:gd name="connsiteY25" fmla="*/ 4289195 h 4901937"/>
              <a:gd name="connsiteX26" fmla="*/ 612742 w 5649797"/>
              <a:gd name="connsiteY26" fmla="*/ 4595566 h 4901937"/>
              <a:gd name="connsiteX27" fmla="*/ 306371 w 5649797"/>
              <a:gd name="connsiteY27" fmla="*/ 4901937 h 4901937"/>
              <a:gd name="connsiteX28" fmla="*/ 0 w 5649797"/>
              <a:gd name="connsiteY28" fmla="*/ 4595566 h 4901937"/>
              <a:gd name="connsiteX29" fmla="*/ 0 w 5649797"/>
              <a:gd name="connsiteY29" fmla="*/ 3946059 h 4901937"/>
              <a:gd name="connsiteX30" fmla="*/ 0 w 5649797"/>
              <a:gd name="connsiteY30" fmla="*/ 3333317 h 4901937"/>
              <a:gd name="connsiteX31" fmla="*/ 0 w 5649797"/>
              <a:gd name="connsiteY31" fmla="*/ 2757340 h 4901937"/>
              <a:gd name="connsiteX32" fmla="*/ 0 w 5649797"/>
              <a:gd name="connsiteY32" fmla="*/ 2218126 h 4901937"/>
              <a:gd name="connsiteX33" fmla="*/ 0 w 5649797"/>
              <a:gd name="connsiteY33" fmla="*/ 1678913 h 4901937"/>
              <a:gd name="connsiteX34" fmla="*/ 0 w 5649797"/>
              <a:gd name="connsiteY34" fmla="*/ 919113 h 4901937"/>
              <a:gd name="connsiteX35" fmla="*/ 5037055 w 5649797"/>
              <a:gd name="connsiteY35" fmla="*/ 612742 h 4901937"/>
              <a:gd name="connsiteX36" fmla="*/ 5343426 w 5649797"/>
              <a:gd name="connsiteY36" fmla="*/ 612742 h 4901937"/>
              <a:gd name="connsiteX37" fmla="*/ 5649797 w 5649797"/>
              <a:gd name="connsiteY37" fmla="*/ 306371 h 4901937"/>
              <a:gd name="connsiteX38" fmla="*/ 5343426 w 5649797"/>
              <a:gd name="connsiteY38" fmla="*/ 612742 h 4901937"/>
              <a:gd name="connsiteX39" fmla="*/ 5343426 w 5649797"/>
              <a:gd name="connsiteY39" fmla="*/ 306371 h 4901937"/>
              <a:gd name="connsiteX40" fmla="*/ 5190240 w 5649797"/>
              <a:gd name="connsiteY40" fmla="*/ 459557 h 4901937"/>
              <a:gd name="connsiteX41" fmla="*/ 5037054 w 5649797"/>
              <a:gd name="connsiteY41" fmla="*/ 306371 h 4901937"/>
              <a:gd name="connsiteX42" fmla="*/ 306371 w 5649797"/>
              <a:gd name="connsiteY42" fmla="*/ 1225484 h 4901937"/>
              <a:gd name="connsiteX43" fmla="*/ 306371 w 5649797"/>
              <a:gd name="connsiteY43" fmla="*/ 919113 h 4901937"/>
              <a:gd name="connsiteX44" fmla="*/ 459557 w 5649797"/>
              <a:gd name="connsiteY44" fmla="*/ 765927 h 4901937"/>
              <a:gd name="connsiteX45" fmla="*/ 612743 w 5649797"/>
              <a:gd name="connsiteY45" fmla="*/ 919113 h 4901937"/>
              <a:gd name="connsiteX46" fmla="*/ 306372 w 5649797"/>
              <a:gd name="connsiteY46" fmla="*/ 1225484 h 4901937"/>
              <a:gd name="connsiteX47" fmla="*/ 1 w 5649797"/>
              <a:gd name="connsiteY47" fmla="*/ 919113 h 4901937"/>
              <a:gd name="connsiteX48" fmla="*/ 612742 w 5649797"/>
              <a:gd name="connsiteY48" fmla="*/ 919113 h 4901937"/>
              <a:gd name="connsiteX49" fmla="*/ 612742 w 5649797"/>
              <a:gd name="connsiteY49" fmla="*/ 1593129 h 4901937"/>
              <a:gd name="connsiteX50" fmla="*/ 612742 w 5649797"/>
              <a:gd name="connsiteY50" fmla="*/ 2334547 h 4901937"/>
              <a:gd name="connsiteX51" fmla="*/ 612742 w 5649797"/>
              <a:gd name="connsiteY51" fmla="*/ 3075965 h 4901937"/>
              <a:gd name="connsiteX52" fmla="*/ 612742 w 5649797"/>
              <a:gd name="connsiteY52" fmla="*/ 4289195 h 490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649797" h="4901937" stroke="0" extrusionOk="0">
                <a:moveTo>
                  <a:pt x="5649797" y="306371"/>
                </a:moveTo>
                <a:cubicBezTo>
                  <a:pt x="5618784" y="455719"/>
                  <a:pt x="5513740" y="597011"/>
                  <a:pt x="5343426" y="612742"/>
                </a:cubicBezTo>
                <a:cubicBezTo>
                  <a:pt x="5348520" y="515113"/>
                  <a:pt x="5340341" y="444487"/>
                  <a:pt x="5343426" y="306371"/>
                </a:cubicBezTo>
                <a:cubicBezTo>
                  <a:pt x="5333435" y="378699"/>
                  <a:pt x="5282657" y="461674"/>
                  <a:pt x="5190240" y="459557"/>
                </a:cubicBezTo>
                <a:cubicBezTo>
                  <a:pt x="5099444" y="449808"/>
                  <a:pt x="5029115" y="381006"/>
                  <a:pt x="5037054" y="306371"/>
                </a:cubicBezTo>
                <a:cubicBezTo>
                  <a:pt x="5033994" y="395842"/>
                  <a:pt x="5045267" y="515005"/>
                  <a:pt x="5037055" y="612742"/>
                </a:cubicBezTo>
                <a:cubicBezTo>
                  <a:pt x="4865925" y="599825"/>
                  <a:pt x="4525777" y="592824"/>
                  <a:pt x="4266629" y="612742"/>
                </a:cubicBezTo>
                <a:cubicBezTo>
                  <a:pt x="4007481" y="632660"/>
                  <a:pt x="3829568" y="626842"/>
                  <a:pt x="3638124" y="612742"/>
                </a:cubicBezTo>
                <a:cubicBezTo>
                  <a:pt x="3446681" y="598642"/>
                  <a:pt x="3141223" y="632610"/>
                  <a:pt x="3009619" y="612742"/>
                </a:cubicBezTo>
                <a:cubicBezTo>
                  <a:pt x="2878016" y="592874"/>
                  <a:pt x="2479552" y="621713"/>
                  <a:pt x="2239193" y="612742"/>
                </a:cubicBezTo>
                <a:cubicBezTo>
                  <a:pt x="1998834" y="603771"/>
                  <a:pt x="1654460" y="594144"/>
                  <a:pt x="1468768" y="612742"/>
                </a:cubicBezTo>
                <a:cubicBezTo>
                  <a:pt x="1283077" y="631340"/>
                  <a:pt x="1168681" y="625988"/>
                  <a:pt x="934876" y="612742"/>
                </a:cubicBezTo>
                <a:cubicBezTo>
                  <a:pt x="701071" y="599496"/>
                  <a:pt x="516826" y="620221"/>
                  <a:pt x="306371" y="612742"/>
                </a:cubicBezTo>
                <a:cubicBezTo>
                  <a:pt x="120903" y="579477"/>
                  <a:pt x="6389" y="746970"/>
                  <a:pt x="0" y="919113"/>
                </a:cubicBezTo>
                <a:cubicBezTo>
                  <a:pt x="18157" y="1238818"/>
                  <a:pt x="-27626" y="1368849"/>
                  <a:pt x="0" y="1605384"/>
                </a:cubicBezTo>
                <a:cubicBezTo>
                  <a:pt x="27626" y="1841919"/>
                  <a:pt x="-2234" y="2010063"/>
                  <a:pt x="0" y="2218126"/>
                </a:cubicBezTo>
                <a:cubicBezTo>
                  <a:pt x="2234" y="2426189"/>
                  <a:pt x="-1448" y="2677361"/>
                  <a:pt x="0" y="2830869"/>
                </a:cubicBezTo>
                <a:cubicBezTo>
                  <a:pt x="1448" y="2984377"/>
                  <a:pt x="-20359" y="3186167"/>
                  <a:pt x="0" y="3480375"/>
                </a:cubicBezTo>
                <a:cubicBezTo>
                  <a:pt x="20359" y="3774583"/>
                  <a:pt x="-30418" y="4127593"/>
                  <a:pt x="0" y="4595566"/>
                </a:cubicBezTo>
                <a:cubicBezTo>
                  <a:pt x="-21585" y="4746347"/>
                  <a:pt x="154745" y="4910601"/>
                  <a:pt x="306371" y="4901937"/>
                </a:cubicBezTo>
                <a:cubicBezTo>
                  <a:pt x="490051" y="4887795"/>
                  <a:pt x="642117" y="4768455"/>
                  <a:pt x="612742" y="4595566"/>
                </a:cubicBezTo>
                <a:cubicBezTo>
                  <a:pt x="599139" y="4487267"/>
                  <a:pt x="618901" y="4429408"/>
                  <a:pt x="612742" y="4289195"/>
                </a:cubicBezTo>
                <a:cubicBezTo>
                  <a:pt x="737806" y="4308430"/>
                  <a:pt x="1023066" y="4267689"/>
                  <a:pt x="1193940" y="4289195"/>
                </a:cubicBezTo>
                <a:cubicBezTo>
                  <a:pt x="1364814" y="4310701"/>
                  <a:pt x="1582507" y="4292258"/>
                  <a:pt x="1917059" y="4289195"/>
                </a:cubicBezTo>
                <a:cubicBezTo>
                  <a:pt x="2251611" y="4286132"/>
                  <a:pt x="2385654" y="4294998"/>
                  <a:pt x="2640178" y="4289195"/>
                </a:cubicBezTo>
                <a:cubicBezTo>
                  <a:pt x="2894702" y="4283392"/>
                  <a:pt x="3090657" y="4292148"/>
                  <a:pt x="3268683" y="4289195"/>
                </a:cubicBezTo>
                <a:cubicBezTo>
                  <a:pt x="3446709" y="4286242"/>
                  <a:pt x="3587943" y="4299725"/>
                  <a:pt x="3802575" y="4289195"/>
                </a:cubicBezTo>
                <a:cubicBezTo>
                  <a:pt x="4017207" y="4278665"/>
                  <a:pt x="4221776" y="4321039"/>
                  <a:pt x="4573000" y="4289195"/>
                </a:cubicBezTo>
                <a:cubicBezTo>
                  <a:pt x="4924224" y="4257351"/>
                  <a:pt x="5065723" y="4276630"/>
                  <a:pt x="5343426" y="4289195"/>
                </a:cubicBezTo>
                <a:cubicBezTo>
                  <a:pt x="5532384" y="4260515"/>
                  <a:pt x="5645811" y="4142977"/>
                  <a:pt x="5649797" y="3982824"/>
                </a:cubicBezTo>
                <a:cubicBezTo>
                  <a:pt x="5634684" y="3776583"/>
                  <a:pt x="5661620" y="3653596"/>
                  <a:pt x="5649797" y="3406846"/>
                </a:cubicBezTo>
                <a:cubicBezTo>
                  <a:pt x="5637974" y="3160096"/>
                  <a:pt x="5645024" y="3001665"/>
                  <a:pt x="5649797" y="2867633"/>
                </a:cubicBezTo>
                <a:cubicBezTo>
                  <a:pt x="5654570" y="2733601"/>
                  <a:pt x="5625060" y="2421168"/>
                  <a:pt x="5649797" y="2181362"/>
                </a:cubicBezTo>
                <a:cubicBezTo>
                  <a:pt x="5674534" y="1941556"/>
                  <a:pt x="5643108" y="1858594"/>
                  <a:pt x="5649797" y="1642149"/>
                </a:cubicBezTo>
                <a:cubicBezTo>
                  <a:pt x="5656486" y="1425704"/>
                  <a:pt x="5659196" y="1284970"/>
                  <a:pt x="5649797" y="1102936"/>
                </a:cubicBezTo>
                <a:cubicBezTo>
                  <a:pt x="5640398" y="920902"/>
                  <a:pt x="5686641" y="647797"/>
                  <a:pt x="5649797" y="306371"/>
                </a:cubicBezTo>
                <a:close/>
                <a:moveTo>
                  <a:pt x="306371" y="1225484"/>
                </a:moveTo>
                <a:cubicBezTo>
                  <a:pt x="504711" y="1243590"/>
                  <a:pt x="629226" y="1065189"/>
                  <a:pt x="612742" y="919113"/>
                </a:cubicBezTo>
                <a:cubicBezTo>
                  <a:pt x="601377" y="833384"/>
                  <a:pt x="546884" y="774331"/>
                  <a:pt x="459556" y="765927"/>
                </a:cubicBezTo>
                <a:cubicBezTo>
                  <a:pt x="386698" y="761183"/>
                  <a:pt x="313231" y="833184"/>
                  <a:pt x="306370" y="919113"/>
                </a:cubicBezTo>
                <a:cubicBezTo>
                  <a:pt x="299923" y="1005515"/>
                  <a:pt x="317834" y="1110229"/>
                  <a:pt x="306371" y="1225484"/>
                </a:cubicBezTo>
                <a:close/>
              </a:path>
              <a:path w="5649797" h="4901937" fill="darkenLess" stroke="0" extrusionOk="0">
                <a:moveTo>
                  <a:pt x="306371" y="1225484"/>
                </a:moveTo>
                <a:cubicBezTo>
                  <a:pt x="485532" y="1215400"/>
                  <a:pt x="604257" y="1110330"/>
                  <a:pt x="612742" y="919113"/>
                </a:cubicBezTo>
                <a:cubicBezTo>
                  <a:pt x="615547" y="815728"/>
                  <a:pt x="537079" y="768156"/>
                  <a:pt x="459556" y="765927"/>
                </a:cubicBezTo>
                <a:cubicBezTo>
                  <a:pt x="371839" y="763673"/>
                  <a:pt x="313122" y="848104"/>
                  <a:pt x="306370" y="919113"/>
                </a:cubicBezTo>
                <a:cubicBezTo>
                  <a:pt x="305813" y="1027244"/>
                  <a:pt x="301012" y="1119816"/>
                  <a:pt x="306371" y="1225484"/>
                </a:cubicBezTo>
                <a:close/>
                <a:moveTo>
                  <a:pt x="5343426" y="612742"/>
                </a:moveTo>
                <a:cubicBezTo>
                  <a:pt x="5514240" y="620226"/>
                  <a:pt x="5623481" y="485085"/>
                  <a:pt x="5649797" y="306371"/>
                </a:cubicBezTo>
                <a:cubicBezTo>
                  <a:pt x="5656897" y="152739"/>
                  <a:pt x="5546749" y="6948"/>
                  <a:pt x="5343426" y="0"/>
                </a:cubicBezTo>
                <a:cubicBezTo>
                  <a:pt x="5176399" y="27752"/>
                  <a:pt x="5038197" y="155603"/>
                  <a:pt x="5037055" y="306371"/>
                </a:cubicBezTo>
                <a:cubicBezTo>
                  <a:pt x="5031933" y="396567"/>
                  <a:pt x="5115119" y="471221"/>
                  <a:pt x="5190241" y="459557"/>
                </a:cubicBezTo>
                <a:cubicBezTo>
                  <a:pt x="5258614" y="459209"/>
                  <a:pt x="5328986" y="402922"/>
                  <a:pt x="5343427" y="306371"/>
                </a:cubicBezTo>
                <a:cubicBezTo>
                  <a:pt x="5325832" y="411426"/>
                  <a:pt x="5350695" y="528241"/>
                  <a:pt x="5343426" y="612742"/>
                </a:cubicBezTo>
                <a:close/>
              </a:path>
              <a:path w="5649797" h="4901937" fill="none" extrusionOk="0">
                <a:moveTo>
                  <a:pt x="0" y="919113"/>
                </a:moveTo>
                <a:cubicBezTo>
                  <a:pt x="-682" y="770717"/>
                  <a:pt x="172914" y="619174"/>
                  <a:pt x="306371" y="612742"/>
                </a:cubicBezTo>
                <a:cubicBezTo>
                  <a:pt x="547477" y="584313"/>
                  <a:pt x="727279" y="613962"/>
                  <a:pt x="887569" y="612742"/>
                </a:cubicBezTo>
                <a:cubicBezTo>
                  <a:pt x="1047859" y="611522"/>
                  <a:pt x="1195007" y="623110"/>
                  <a:pt x="1468768" y="612742"/>
                </a:cubicBezTo>
                <a:cubicBezTo>
                  <a:pt x="1742529" y="602374"/>
                  <a:pt x="2008457" y="621498"/>
                  <a:pt x="2191886" y="612742"/>
                </a:cubicBezTo>
                <a:cubicBezTo>
                  <a:pt x="2375315" y="603986"/>
                  <a:pt x="2758419" y="616221"/>
                  <a:pt x="2915005" y="612742"/>
                </a:cubicBezTo>
                <a:cubicBezTo>
                  <a:pt x="3071591" y="609263"/>
                  <a:pt x="3383626" y="638428"/>
                  <a:pt x="3543510" y="612742"/>
                </a:cubicBezTo>
                <a:cubicBezTo>
                  <a:pt x="3703395" y="587056"/>
                  <a:pt x="4085291" y="624346"/>
                  <a:pt x="4313936" y="612742"/>
                </a:cubicBezTo>
                <a:cubicBezTo>
                  <a:pt x="4542581" y="601138"/>
                  <a:pt x="4887464" y="648310"/>
                  <a:pt x="5037055" y="612742"/>
                </a:cubicBezTo>
                <a:cubicBezTo>
                  <a:pt x="5042552" y="531345"/>
                  <a:pt x="5048322" y="413507"/>
                  <a:pt x="5037055" y="306371"/>
                </a:cubicBezTo>
                <a:cubicBezTo>
                  <a:pt x="5034950" y="112868"/>
                  <a:pt x="5189777" y="37194"/>
                  <a:pt x="5343426" y="0"/>
                </a:cubicBezTo>
                <a:cubicBezTo>
                  <a:pt x="5505700" y="15618"/>
                  <a:pt x="5686527" y="135454"/>
                  <a:pt x="5649797" y="306371"/>
                </a:cubicBezTo>
                <a:cubicBezTo>
                  <a:pt x="5629851" y="490762"/>
                  <a:pt x="5627790" y="604419"/>
                  <a:pt x="5649797" y="808820"/>
                </a:cubicBezTo>
                <a:cubicBezTo>
                  <a:pt x="5671804" y="1013221"/>
                  <a:pt x="5633588" y="1172541"/>
                  <a:pt x="5649797" y="1421562"/>
                </a:cubicBezTo>
                <a:cubicBezTo>
                  <a:pt x="5666006" y="1670583"/>
                  <a:pt x="5646341" y="1882297"/>
                  <a:pt x="5649797" y="2034304"/>
                </a:cubicBezTo>
                <a:cubicBezTo>
                  <a:pt x="5653253" y="2186311"/>
                  <a:pt x="5618260" y="2527551"/>
                  <a:pt x="5649797" y="2720575"/>
                </a:cubicBezTo>
                <a:cubicBezTo>
                  <a:pt x="5681334" y="2913599"/>
                  <a:pt x="5660255" y="3073282"/>
                  <a:pt x="5649797" y="3259788"/>
                </a:cubicBezTo>
                <a:cubicBezTo>
                  <a:pt x="5639339" y="3446294"/>
                  <a:pt x="5659787" y="3767820"/>
                  <a:pt x="5649797" y="3982824"/>
                </a:cubicBezTo>
                <a:cubicBezTo>
                  <a:pt x="5691625" y="4151114"/>
                  <a:pt x="5529632" y="4298178"/>
                  <a:pt x="5343426" y="4289195"/>
                </a:cubicBezTo>
                <a:cubicBezTo>
                  <a:pt x="5038264" y="4316604"/>
                  <a:pt x="4734758" y="4255101"/>
                  <a:pt x="4573000" y="4289195"/>
                </a:cubicBezTo>
                <a:cubicBezTo>
                  <a:pt x="4411242" y="4323289"/>
                  <a:pt x="4269033" y="4277788"/>
                  <a:pt x="4039109" y="4289195"/>
                </a:cubicBezTo>
                <a:cubicBezTo>
                  <a:pt x="3809185" y="4300602"/>
                  <a:pt x="3747545" y="4305342"/>
                  <a:pt x="3457911" y="4289195"/>
                </a:cubicBezTo>
                <a:cubicBezTo>
                  <a:pt x="3168277" y="4273048"/>
                  <a:pt x="3016983" y="4307938"/>
                  <a:pt x="2782099" y="4289195"/>
                </a:cubicBezTo>
                <a:cubicBezTo>
                  <a:pt x="2547215" y="4270452"/>
                  <a:pt x="2441651" y="4307447"/>
                  <a:pt x="2248207" y="4289195"/>
                </a:cubicBezTo>
                <a:cubicBezTo>
                  <a:pt x="2054763" y="4270943"/>
                  <a:pt x="1810995" y="4293656"/>
                  <a:pt x="1572395" y="4289195"/>
                </a:cubicBezTo>
                <a:cubicBezTo>
                  <a:pt x="1333795" y="4284734"/>
                  <a:pt x="1059497" y="4262054"/>
                  <a:pt x="612742" y="4289195"/>
                </a:cubicBezTo>
                <a:cubicBezTo>
                  <a:pt x="604226" y="4424665"/>
                  <a:pt x="628006" y="4474685"/>
                  <a:pt x="612742" y="4595566"/>
                </a:cubicBezTo>
                <a:cubicBezTo>
                  <a:pt x="646055" y="4781572"/>
                  <a:pt x="477227" y="4892665"/>
                  <a:pt x="306371" y="4901937"/>
                </a:cubicBezTo>
                <a:cubicBezTo>
                  <a:pt x="148078" y="4902450"/>
                  <a:pt x="-26235" y="4750961"/>
                  <a:pt x="0" y="4595566"/>
                </a:cubicBezTo>
                <a:cubicBezTo>
                  <a:pt x="-30417" y="4388356"/>
                  <a:pt x="14341" y="4088581"/>
                  <a:pt x="0" y="3946059"/>
                </a:cubicBezTo>
                <a:cubicBezTo>
                  <a:pt x="-14341" y="3803537"/>
                  <a:pt x="-12437" y="3534160"/>
                  <a:pt x="0" y="3333317"/>
                </a:cubicBezTo>
                <a:cubicBezTo>
                  <a:pt x="12437" y="3132474"/>
                  <a:pt x="5393" y="2976794"/>
                  <a:pt x="0" y="2757340"/>
                </a:cubicBezTo>
                <a:cubicBezTo>
                  <a:pt x="-5393" y="2537886"/>
                  <a:pt x="7864" y="2396085"/>
                  <a:pt x="0" y="2218126"/>
                </a:cubicBezTo>
                <a:cubicBezTo>
                  <a:pt x="-7864" y="2040167"/>
                  <a:pt x="25224" y="1835119"/>
                  <a:pt x="0" y="1678913"/>
                </a:cubicBezTo>
                <a:cubicBezTo>
                  <a:pt x="-25224" y="1522707"/>
                  <a:pt x="-15543" y="1084854"/>
                  <a:pt x="0" y="919113"/>
                </a:cubicBezTo>
                <a:close/>
                <a:moveTo>
                  <a:pt x="5037055" y="612742"/>
                </a:moveTo>
                <a:cubicBezTo>
                  <a:pt x="5113893" y="615858"/>
                  <a:pt x="5273164" y="611226"/>
                  <a:pt x="5343426" y="612742"/>
                </a:cubicBezTo>
                <a:cubicBezTo>
                  <a:pt x="5514828" y="618548"/>
                  <a:pt x="5624513" y="487880"/>
                  <a:pt x="5649797" y="306371"/>
                </a:cubicBezTo>
                <a:moveTo>
                  <a:pt x="5343426" y="612742"/>
                </a:moveTo>
                <a:cubicBezTo>
                  <a:pt x="5336411" y="524278"/>
                  <a:pt x="5345378" y="407994"/>
                  <a:pt x="5343426" y="306371"/>
                </a:cubicBezTo>
                <a:cubicBezTo>
                  <a:pt x="5358708" y="385550"/>
                  <a:pt x="5273397" y="441069"/>
                  <a:pt x="5190240" y="459557"/>
                </a:cubicBezTo>
                <a:cubicBezTo>
                  <a:pt x="5108840" y="463121"/>
                  <a:pt x="5047758" y="385317"/>
                  <a:pt x="5037054" y="306371"/>
                </a:cubicBezTo>
                <a:moveTo>
                  <a:pt x="306371" y="1225484"/>
                </a:moveTo>
                <a:cubicBezTo>
                  <a:pt x="305593" y="1097559"/>
                  <a:pt x="291556" y="1003118"/>
                  <a:pt x="306371" y="919113"/>
                </a:cubicBezTo>
                <a:cubicBezTo>
                  <a:pt x="306458" y="831727"/>
                  <a:pt x="381450" y="756289"/>
                  <a:pt x="459557" y="765927"/>
                </a:cubicBezTo>
                <a:cubicBezTo>
                  <a:pt x="556986" y="750622"/>
                  <a:pt x="617795" y="846940"/>
                  <a:pt x="612743" y="919113"/>
                </a:cubicBezTo>
                <a:cubicBezTo>
                  <a:pt x="621278" y="1116974"/>
                  <a:pt x="514458" y="1221600"/>
                  <a:pt x="306372" y="1225484"/>
                </a:cubicBezTo>
                <a:cubicBezTo>
                  <a:pt x="178266" y="1230304"/>
                  <a:pt x="29758" y="1117712"/>
                  <a:pt x="1" y="919113"/>
                </a:cubicBezTo>
                <a:moveTo>
                  <a:pt x="612742" y="919113"/>
                </a:moveTo>
                <a:cubicBezTo>
                  <a:pt x="610642" y="1142432"/>
                  <a:pt x="579579" y="1448216"/>
                  <a:pt x="612742" y="1593129"/>
                </a:cubicBezTo>
                <a:cubicBezTo>
                  <a:pt x="645905" y="1738042"/>
                  <a:pt x="599485" y="2143111"/>
                  <a:pt x="612742" y="2334547"/>
                </a:cubicBezTo>
                <a:cubicBezTo>
                  <a:pt x="625999" y="2525983"/>
                  <a:pt x="635319" y="2819096"/>
                  <a:pt x="612742" y="3075965"/>
                </a:cubicBezTo>
                <a:cubicBezTo>
                  <a:pt x="590165" y="3332834"/>
                  <a:pt x="626370" y="3843758"/>
                  <a:pt x="612742" y="4289195"/>
                </a:cubicBezTo>
              </a:path>
              <a:path w="5649797" h="4901937" fill="none" stroke="0" extrusionOk="0">
                <a:moveTo>
                  <a:pt x="0" y="919113"/>
                </a:moveTo>
                <a:cubicBezTo>
                  <a:pt x="-6741" y="751302"/>
                  <a:pt x="166301" y="607402"/>
                  <a:pt x="306371" y="612742"/>
                </a:cubicBezTo>
                <a:cubicBezTo>
                  <a:pt x="583192" y="619451"/>
                  <a:pt x="907619" y="618961"/>
                  <a:pt x="1076797" y="612742"/>
                </a:cubicBezTo>
                <a:cubicBezTo>
                  <a:pt x="1245975" y="606523"/>
                  <a:pt x="1606064" y="595496"/>
                  <a:pt x="1752609" y="612742"/>
                </a:cubicBezTo>
                <a:cubicBezTo>
                  <a:pt x="1899154" y="629988"/>
                  <a:pt x="2049868" y="622296"/>
                  <a:pt x="2286500" y="612742"/>
                </a:cubicBezTo>
                <a:cubicBezTo>
                  <a:pt x="2523132" y="603188"/>
                  <a:pt x="2598872" y="615799"/>
                  <a:pt x="2867698" y="612742"/>
                </a:cubicBezTo>
                <a:cubicBezTo>
                  <a:pt x="3136524" y="609685"/>
                  <a:pt x="3328539" y="585727"/>
                  <a:pt x="3590817" y="612742"/>
                </a:cubicBezTo>
                <a:cubicBezTo>
                  <a:pt x="3853095" y="639757"/>
                  <a:pt x="3873353" y="609948"/>
                  <a:pt x="4124709" y="612742"/>
                </a:cubicBezTo>
                <a:cubicBezTo>
                  <a:pt x="4376065" y="615536"/>
                  <a:pt x="4655340" y="648017"/>
                  <a:pt x="5037055" y="612742"/>
                </a:cubicBezTo>
                <a:cubicBezTo>
                  <a:pt x="5036783" y="549463"/>
                  <a:pt x="5029445" y="429944"/>
                  <a:pt x="5037055" y="306371"/>
                </a:cubicBezTo>
                <a:cubicBezTo>
                  <a:pt x="5035266" y="132491"/>
                  <a:pt x="5193771" y="8467"/>
                  <a:pt x="5343426" y="0"/>
                </a:cubicBezTo>
                <a:cubicBezTo>
                  <a:pt x="5484349" y="4691"/>
                  <a:pt x="5687897" y="145991"/>
                  <a:pt x="5649797" y="306371"/>
                </a:cubicBezTo>
                <a:cubicBezTo>
                  <a:pt x="5671793" y="488828"/>
                  <a:pt x="5630890" y="792495"/>
                  <a:pt x="5649797" y="992642"/>
                </a:cubicBezTo>
                <a:cubicBezTo>
                  <a:pt x="5668704" y="1192789"/>
                  <a:pt x="5647849" y="1386784"/>
                  <a:pt x="5649797" y="1678913"/>
                </a:cubicBezTo>
                <a:cubicBezTo>
                  <a:pt x="5651745" y="1971042"/>
                  <a:pt x="5645463" y="2091612"/>
                  <a:pt x="5649797" y="2218127"/>
                </a:cubicBezTo>
                <a:cubicBezTo>
                  <a:pt x="5654131" y="2344642"/>
                  <a:pt x="5666211" y="2523645"/>
                  <a:pt x="5649797" y="2720575"/>
                </a:cubicBezTo>
                <a:cubicBezTo>
                  <a:pt x="5633383" y="2917505"/>
                  <a:pt x="5655356" y="3050607"/>
                  <a:pt x="5649797" y="3370082"/>
                </a:cubicBezTo>
                <a:cubicBezTo>
                  <a:pt x="5644238" y="3689557"/>
                  <a:pt x="5621615" y="3726699"/>
                  <a:pt x="5649797" y="3982824"/>
                </a:cubicBezTo>
                <a:cubicBezTo>
                  <a:pt x="5663372" y="4171451"/>
                  <a:pt x="5552956" y="4283895"/>
                  <a:pt x="5343426" y="4289195"/>
                </a:cubicBezTo>
                <a:cubicBezTo>
                  <a:pt x="5145374" y="4299450"/>
                  <a:pt x="4860039" y="4320004"/>
                  <a:pt x="4667614" y="4289195"/>
                </a:cubicBezTo>
                <a:cubicBezTo>
                  <a:pt x="4475189" y="4258386"/>
                  <a:pt x="4253875" y="4288942"/>
                  <a:pt x="4133723" y="4289195"/>
                </a:cubicBezTo>
                <a:cubicBezTo>
                  <a:pt x="4013571" y="4289448"/>
                  <a:pt x="3692979" y="4264144"/>
                  <a:pt x="3505217" y="4289195"/>
                </a:cubicBezTo>
                <a:cubicBezTo>
                  <a:pt x="3317455" y="4314246"/>
                  <a:pt x="3144503" y="4297021"/>
                  <a:pt x="2876712" y="4289195"/>
                </a:cubicBezTo>
                <a:cubicBezTo>
                  <a:pt x="2608921" y="4281369"/>
                  <a:pt x="2512844" y="4270124"/>
                  <a:pt x="2295514" y="4289195"/>
                </a:cubicBezTo>
                <a:cubicBezTo>
                  <a:pt x="2078184" y="4308266"/>
                  <a:pt x="1768977" y="4299890"/>
                  <a:pt x="1525088" y="4289195"/>
                </a:cubicBezTo>
                <a:cubicBezTo>
                  <a:pt x="1281199" y="4278500"/>
                  <a:pt x="1043886" y="4323261"/>
                  <a:pt x="612742" y="4289195"/>
                </a:cubicBezTo>
                <a:cubicBezTo>
                  <a:pt x="610072" y="4439113"/>
                  <a:pt x="619887" y="4468658"/>
                  <a:pt x="612742" y="4595566"/>
                </a:cubicBezTo>
                <a:cubicBezTo>
                  <a:pt x="623609" y="4785529"/>
                  <a:pt x="452352" y="4879595"/>
                  <a:pt x="306371" y="4901937"/>
                </a:cubicBezTo>
                <a:cubicBezTo>
                  <a:pt x="148381" y="4905327"/>
                  <a:pt x="1171" y="4758797"/>
                  <a:pt x="0" y="4595566"/>
                </a:cubicBezTo>
                <a:cubicBezTo>
                  <a:pt x="-7715" y="4417387"/>
                  <a:pt x="-17987" y="4244082"/>
                  <a:pt x="0" y="4056353"/>
                </a:cubicBezTo>
                <a:cubicBezTo>
                  <a:pt x="17987" y="3868624"/>
                  <a:pt x="-7737" y="3570394"/>
                  <a:pt x="0" y="3406846"/>
                </a:cubicBezTo>
                <a:cubicBezTo>
                  <a:pt x="7737" y="3243298"/>
                  <a:pt x="-10612" y="3138661"/>
                  <a:pt x="0" y="2904398"/>
                </a:cubicBezTo>
                <a:cubicBezTo>
                  <a:pt x="10612" y="2670135"/>
                  <a:pt x="-20923" y="2542306"/>
                  <a:pt x="0" y="2254891"/>
                </a:cubicBezTo>
                <a:cubicBezTo>
                  <a:pt x="20923" y="1967476"/>
                  <a:pt x="-3220" y="1736077"/>
                  <a:pt x="0" y="1568620"/>
                </a:cubicBezTo>
                <a:cubicBezTo>
                  <a:pt x="3220" y="1401163"/>
                  <a:pt x="-3569" y="1193366"/>
                  <a:pt x="0" y="919113"/>
                </a:cubicBezTo>
                <a:close/>
                <a:moveTo>
                  <a:pt x="5037055" y="612742"/>
                </a:moveTo>
                <a:cubicBezTo>
                  <a:pt x="5149926" y="627789"/>
                  <a:pt x="5210994" y="598189"/>
                  <a:pt x="5343426" y="612742"/>
                </a:cubicBezTo>
                <a:cubicBezTo>
                  <a:pt x="5495987" y="617156"/>
                  <a:pt x="5644676" y="493544"/>
                  <a:pt x="5649797" y="306371"/>
                </a:cubicBezTo>
                <a:moveTo>
                  <a:pt x="5343426" y="612742"/>
                </a:moveTo>
                <a:cubicBezTo>
                  <a:pt x="5334972" y="462756"/>
                  <a:pt x="5331019" y="440558"/>
                  <a:pt x="5343426" y="306371"/>
                </a:cubicBezTo>
                <a:cubicBezTo>
                  <a:pt x="5341059" y="385839"/>
                  <a:pt x="5267439" y="474161"/>
                  <a:pt x="5190240" y="459557"/>
                </a:cubicBezTo>
                <a:cubicBezTo>
                  <a:pt x="5093223" y="452425"/>
                  <a:pt x="5030670" y="381230"/>
                  <a:pt x="5037054" y="306371"/>
                </a:cubicBezTo>
                <a:moveTo>
                  <a:pt x="306371" y="1225484"/>
                </a:moveTo>
                <a:cubicBezTo>
                  <a:pt x="302678" y="1110349"/>
                  <a:pt x="311319" y="1044147"/>
                  <a:pt x="306371" y="919113"/>
                </a:cubicBezTo>
                <a:cubicBezTo>
                  <a:pt x="319696" y="835139"/>
                  <a:pt x="391868" y="754204"/>
                  <a:pt x="459557" y="765927"/>
                </a:cubicBezTo>
                <a:cubicBezTo>
                  <a:pt x="538661" y="778282"/>
                  <a:pt x="615203" y="849864"/>
                  <a:pt x="612743" y="919113"/>
                </a:cubicBezTo>
                <a:cubicBezTo>
                  <a:pt x="642117" y="1087806"/>
                  <a:pt x="470180" y="1235222"/>
                  <a:pt x="306372" y="1225484"/>
                </a:cubicBezTo>
                <a:cubicBezTo>
                  <a:pt x="120638" y="1226128"/>
                  <a:pt x="9273" y="1099237"/>
                  <a:pt x="1" y="919113"/>
                </a:cubicBezTo>
                <a:moveTo>
                  <a:pt x="612742" y="919113"/>
                </a:moveTo>
                <a:cubicBezTo>
                  <a:pt x="607060" y="1055518"/>
                  <a:pt x="600538" y="1263092"/>
                  <a:pt x="612742" y="1559429"/>
                </a:cubicBezTo>
                <a:cubicBezTo>
                  <a:pt x="624946" y="1855766"/>
                  <a:pt x="602557" y="1933897"/>
                  <a:pt x="612742" y="2132343"/>
                </a:cubicBezTo>
                <a:cubicBezTo>
                  <a:pt x="622927" y="2330789"/>
                  <a:pt x="598885" y="2615678"/>
                  <a:pt x="612742" y="2738957"/>
                </a:cubicBezTo>
                <a:cubicBezTo>
                  <a:pt x="626599" y="2862236"/>
                  <a:pt x="618153" y="3145784"/>
                  <a:pt x="612742" y="3345572"/>
                </a:cubicBezTo>
                <a:cubicBezTo>
                  <a:pt x="607331" y="3545360"/>
                  <a:pt x="581462" y="4086987"/>
                  <a:pt x="612742" y="4289195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Preživjela djeca iz koncentracijskog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logora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Auschwitza​</a:t>
            </a:r>
            <a:r>
              <a:rPr lang="hr-HR" sz="2400" b="1" dirty="0">
                <a:solidFill>
                  <a:schemeClr val="tx1"/>
                </a:solidFill>
              </a:rPr>
              <a:t>. Snimljena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dan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kad su logor oslobodile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sovjetske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postrojbe. Procjenjuje se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da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su nacisti odgovorni za smrt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oko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milijun i pol djece,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većinom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židovske, iako su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stradala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 djeca drugih nacionalnosti.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xmlns="" id="{75AC5C85-4EB1-4C10-B3B1-B4F8547C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100" y="1241883"/>
            <a:ext cx="4762500" cy="550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65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588390" y="5806912"/>
            <a:ext cx="3761294" cy="914400"/>
          </a:xfrm>
          <a:custGeom>
            <a:avLst/>
            <a:gdLst>
              <a:gd name="connsiteX0" fmla="*/ 3761294 w 3761294"/>
              <a:gd name="connsiteY0" fmla="*/ 57150 h 914400"/>
              <a:gd name="connsiteX1" fmla="*/ 3704144 w 3761294"/>
              <a:gd name="connsiteY1" fmla="*/ 114300 h 914400"/>
              <a:gd name="connsiteX2" fmla="*/ 3704144 w 3761294"/>
              <a:gd name="connsiteY2" fmla="*/ 57150 h 914400"/>
              <a:gd name="connsiteX3" fmla="*/ 3675569 w 3761294"/>
              <a:gd name="connsiteY3" fmla="*/ 85725 h 914400"/>
              <a:gd name="connsiteX4" fmla="*/ 3646994 w 3761294"/>
              <a:gd name="connsiteY4" fmla="*/ 57150 h 914400"/>
              <a:gd name="connsiteX5" fmla="*/ 3646994 w 3761294"/>
              <a:gd name="connsiteY5" fmla="*/ 114300 h 914400"/>
              <a:gd name="connsiteX6" fmla="*/ 3156382 w 3761294"/>
              <a:gd name="connsiteY6" fmla="*/ 114300 h 914400"/>
              <a:gd name="connsiteX7" fmla="*/ 2558075 w 3761294"/>
              <a:gd name="connsiteY7" fmla="*/ 114300 h 914400"/>
              <a:gd name="connsiteX8" fmla="*/ 2067463 w 3761294"/>
              <a:gd name="connsiteY8" fmla="*/ 114300 h 914400"/>
              <a:gd name="connsiteX9" fmla="*/ 1469155 w 3761294"/>
              <a:gd name="connsiteY9" fmla="*/ 114300 h 914400"/>
              <a:gd name="connsiteX10" fmla="*/ 799051 w 3761294"/>
              <a:gd name="connsiteY10" fmla="*/ 114300 h 914400"/>
              <a:gd name="connsiteX11" fmla="*/ 57150 w 3761294"/>
              <a:gd name="connsiteY11" fmla="*/ 114300 h 914400"/>
              <a:gd name="connsiteX12" fmla="*/ 0 w 3761294"/>
              <a:gd name="connsiteY12" fmla="*/ 171450 h 914400"/>
              <a:gd name="connsiteX13" fmla="*/ 0 w 3761294"/>
              <a:gd name="connsiteY13" fmla="*/ 857250 h 914400"/>
              <a:gd name="connsiteX14" fmla="*/ 57150 w 3761294"/>
              <a:gd name="connsiteY14" fmla="*/ 914400 h 914400"/>
              <a:gd name="connsiteX15" fmla="*/ 114300 w 3761294"/>
              <a:gd name="connsiteY15" fmla="*/ 857250 h 914400"/>
              <a:gd name="connsiteX16" fmla="*/ 114300 w 3761294"/>
              <a:gd name="connsiteY16" fmla="*/ 800100 h 914400"/>
              <a:gd name="connsiteX17" fmla="*/ 640810 w 3761294"/>
              <a:gd name="connsiteY17" fmla="*/ 800100 h 914400"/>
              <a:gd name="connsiteX18" fmla="*/ 1167321 w 3761294"/>
              <a:gd name="connsiteY18" fmla="*/ 800100 h 914400"/>
              <a:gd name="connsiteX19" fmla="*/ 1765628 w 3761294"/>
              <a:gd name="connsiteY19" fmla="*/ 800100 h 914400"/>
              <a:gd name="connsiteX20" fmla="*/ 2256240 w 3761294"/>
              <a:gd name="connsiteY20" fmla="*/ 800100 h 914400"/>
              <a:gd name="connsiteX21" fmla="*/ 2854548 w 3761294"/>
              <a:gd name="connsiteY21" fmla="*/ 800100 h 914400"/>
              <a:gd name="connsiteX22" fmla="*/ 3704144 w 3761294"/>
              <a:gd name="connsiteY22" fmla="*/ 800100 h 914400"/>
              <a:gd name="connsiteX23" fmla="*/ 3761294 w 3761294"/>
              <a:gd name="connsiteY23" fmla="*/ 742950 h 914400"/>
              <a:gd name="connsiteX24" fmla="*/ 3761294 w 3761294"/>
              <a:gd name="connsiteY24" fmla="*/ 57150 h 914400"/>
              <a:gd name="connsiteX25" fmla="*/ 57150 w 3761294"/>
              <a:gd name="connsiteY25" fmla="*/ 228600 h 914400"/>
              <a:gd name="connsiteX26" fmla="*/ 114300 w 3761294"/>
              <a:gd name="connsiteY26" fmla="*/ 171450 h 914400"/>
              <a:gd name="connsiteX27" fmla="*/ 85725 w 3761294"/>
              <a:gd name="connsiteY27" fmla="*/ 142875 h 914400"/>
              <a:gd name="connsiteX28" fmla="*/ 57150 w 3761294"/>
              <a:gd name="connsiteY28" fmla="*/ 171450 h 914400"/>
              <a:gd name="connsiteX29" fmla="*/ 57150 w 3761294"/>
              <a:gd name="connsiteY29" fmla="*/ 228600 h 914400"/>
              <a:gd name="connsiteX0" fmla="*/ 57150 w 3761294"/>
              <a:gd name="connsiteY0" fmla="*/ 228600 h 914400"/>
              <a:gd name="connsiteX1" fmla="*/ 114300 w 3761294"/>
              <a:gd name="connsiteY1" fmla="*/ 171450 h 914400"/>
              <a:gd name="connsiteX2" fmla="*/ 85725 w 3761294"/>
              <a:gd name="connsiteY2" fmla="*/ 142875 h 914400"/>
              <a:gd name="connsiteX3" fmla="*/ 57150 w 3761294"/>
              <a:gd name="connsiteY3" fmla="*/ 171450 h 914400"/>
              <a:gd name="connsiteX4" fmla="*/ 57150 w 3761294"/>
              <a:gd name="connsiteY4" fmla="*/ 228600 h 914400"/>
              <a:gd name="connsiteX5" fmla="*/ 3704144 w 3761294"/>
              <a:gd name="connsiteY5" fmla="*/ 114300 h 914400"/>
              <a:gd name="connsiteX6" fmla="*/ 3761294 w 3761294"/>
              <a:gd name="connsiteY6" fmla="*/ 57150 h 914400"/>
              <a:gd name="connsiteX7" fmla="*/ 3704144 w 3761294"/>
              <a:gd name="connsiteY7" fmla="*/ 0 h 914400"/>
              <a:gd name="connsiteX8" fmla="*/ 3646994 w 3761294"/>
              <a:gd name="connsiteY8" fmla="*/ 57150 h 914400"/>
              <a:gd name="connsiteX9" fmla="*/ 3675569 w 3761294"/>
              <a:gd name="connsiteY9" fmla="*/ 85725 h 914400"/>
              <a:gd name="connsiteX10" fmla="*/ 3704144 w 3761294"/>
              <a:gd name="connsiteY10" fmla="*/ 57150 h 914400"/>
              <a:gd name="connsiteX11" fmla="*/ 3704144 w 3761294"/>
              <a:gd name="connsiteY11" fmla="*/ 114300 h 914400"/>
              <a:gd name="connsiteX0" fmla="*/ 0 w 3761294"/>
              <a:gd name="connsiteY0" fmla="*/ 171450 h 914400"/>
              <a:gd name="connsiteX1" fmla="*/ 57150 w 3761294"/>
              <a:gd name="connsiteY1" fmla="*/ 114300 h 914400"/>
              <a:gd name="connsiteX2" fmla="*/ 547762 w 3761294"/>
              <a:gd name="connsiteY2" fmla="*/ 114300 h 914400"/>
              <a:gd name="connsiteX3" fmla="*/ 1074272 w 3761294"/>
              <a:gd name="connsiteY3" fmla="*/ 114300 h 914400"/>
              <a:gd name="connsiteX4" fmla="*/ 1636681 w 3761294"/>
              <a:gd name="connsiteY4" fmla="*/ 114300 h 914400"/>
              <a:gd name="connsiteX5" fmla="*/ 2270887 w 3761294"/>
              <a:gd name="connsiteY5" fmla="*/ 114300 h 914400"/>
              <a:gd name="connsiteX6" fmla="*/ 2761499 w 3761294"/>
              <a:gd name="connsiteY6" fmla="*/ 114300 h 914400"/>
              <a:gd name="connsiteX7" fmla="*/ 3646994 w 3761294"/>
              <a:gd name="connsiteY7" fmla="*/ 114300 h 914400"/>
              <a:gd name="connsiteX8" fmla="*/ 3646994 w 3761294"/>
              <a:gd name="connsiteY8" fmla="*/ 57150 h 914400"/>
              <a:gd name="connsiteX9" fmla="*/ 3704144 w 3761294"/>
              <a:gd name="connsiteY9" fmla="*/ 0 h 914400"/>
              <a:gd name="connsiteX10" fmla="*/ 3761294 w 3761294"/>
              <a:gd name="connsiteY10" fmla="*/ 57150 h 914400"/>
              <a:gd name="connsiteX11" fmla="*/ 3761294 w 3761294"/>
              <a:gd name="connsiteY11" fmla="*/ 742950 h 914400"/>
              <a:gd name="connsiteX12" fmla="*/ 3704144 w 3761294"/>
              <a:gd name="connsiteY12" fmla="*/ 800100 h 914400"/>
              <a:gd name="connsiteX13" fmla="*/ 3034040 w 3761294"/>
              <a:gd name="connsiteY13" fmla="*/ 800100 h 914400"/>
              <a:gd name="connsiteX14" fmla="*/ 2399834 w 3761294"/>
              <a:gd name="connsiteY14" fmla="*/ 800100 h 914400"/>
              <a:gd name="connsiteX15" fmla="*/ 1837425 w 3761294"/>
              <a:gd name="connsiteY15" fmla="*/ 800100 h 914400"/>
              <a:gd name="connsiteX16" fmla="*/ 1275016 w 3761294"/>
              <a:gd name="connsiteY16" fmla="*/ 800100 h 914400"/>
              <a:gd name="connsiteX17" fmla="*/ 640810 w 3761294"/>
              <a:gd name="connsiteY17" fmla="*/ 800100 h 914400"/>
              <a:gd name="connsiteX18" fmla="*/ 114300 w 3761294"/>
              <a:gd name="connsiteY18" fmla="*/ 800100 h 914400"/>
              <a:gd name="connsiteX19" fmla="*/ 114300 w 3761294"/>
              <a:gd name="connsiteY19" fmla="*/ 857250 h 914400"/>
              <a:gd name="connsiteX20" fmla="*/ 57150 w 3761294"/>
              <a:gd name="connsiteY20" fmla="*/ 914400 h 914400"/>
              <a:gd name="connsiteX21" fmla="*/ 0 w 3761294"/>
              <a:gd name="connsiteY21" fmla="*/ 857250 h 914400"/>
              <a:gd name="connsiteX22" fmla="*/ 0 w 3761294"/>
              <a:gd name="connsiteY22" fmla="*/ 171450 h 914400"/>
              <a:gd name="connsiteX23" fmla="*/ 3646994 w 3761294"/>
              <a:gd name="connsiteY23" fmla="*/ 114300 h 914400"/>
              <a:gd name="connsiteX24" fmla="*/ 3704144 w 3761294"/>
              <a:gd name="connsiteY24" fmla="*/ 114300 h 914400"/>
              <a:gd name="connsiteX25" fmla="*/ 3761294 w 3761294"/>
              <a:gd name="connsiteY25" fmla="*/ 57150 h 914400"/>
              <a:gd name="connsiteX26" fmla="*/ 3704144 w 3761294"/>
              <a:gd name="connsiteY26" fmla="*/ 114300 h 914400"/>
              <a:gd name="connsiteX27" fmla="*/ 3704144 w 3761294"/>
              <a:gd name="connsiteY27" fmla="*/ 57150 h 914400"/>
              <a:gd name="connsiteX28" fmla="*/ 3675569 w 3761294"/>
              <a:gd name="connsiteY28" fmla="*/ 85725 h 914400"/>
              <a:gd name="connsiteX29" fmla="*/ 3646994 w 3761294"/>
              <a:gd name="connsiteY29" fmla="*/ 57150 h 914400"/>
              <a:gd name="connsiteX30" fmla="*/ 57150 w 3761294"/>
              <a:gd name="connsiteY30" fmla="*/ 228600 h 914400"/>
              <a:gd name="connsiteX31" fmla="*/ 57150 w 3761294"/>
              <a:gd name="connsiteY31" fmla="*/ 171450 h 914400"/>
              <a:gd name="connsiteX32" fmla="*/ 85725 w 3761294"/>
              <a:gd name="connsiteY32" fmla="*/ 142875 h 914400"/>
              <a:gd name="connsiteX33" fmla="*/ 114300 w 3761294"/>
              <a:gd name="connsiteY33" fmla="*/ 171450 h 914400"/>
              <a:gd name="connsiteX34" fmla="*/ 57150 w 3761294"/>
              <a:gd name="connsiteY34" fmla="*/ 228600 h 914400"/>
              <a:gd name="connsiteX35" fmla="*/ 0 w 3761294"/>
              <a:gd name="connsiteY35" fmla="*/ 171450 h 914400"/>
              <a:gd name="connsiteX36" fmla="*/ 114300 w 3761294"/>
              <a:gd name="connsiteY36" fmla="*/ 171450 h 914400"/>
              <a:gd name="connsiteX37" fmla="*/ 114300 w 3761294"/>
              <a:gd name="connsiteY37" fmla="*/ 8001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761294" h="914400" stroke="0" extrusionOk="0">
                <a:moveTo>
                  <a:pt x="3761294" y="57150"/>
                </a:moveTo>
                <a:cubicBezTo>
                  <a:pt x="3744958" y="76155"/>
                  <a:pt x="3724411" y="93263"/>
                  <a:pt x="3704144" y="114300"/>
                </a:cubicBezTo>
                <a:cubicBezTo>
                  <a:pt x="3702278" y="99476"/>
                  <a:pt x="3702985" y="71124"/>
                  <a:pt x="3704144" y="57150"/>
                </a:cubicBezTo>
                <a:cubicBezTo>
                  <a:pt x="3705606" y="74798"/>
                  <a:pt x="3690363" y="87537"/>
                  <a:pt x="3675569" y="85725"/>
                </a:cubicBezTo>
                <a:cubicBezTo>
                  <a:pt x="3661560" y="89226"/>
                  <a:pt x="3645318" y="73026"/>
                  <a:pt x="3646994" y="57150"/>
                </a:cubicBezTo>
                <a:cubicBezTo>
                  <a:pt x="3646036" y="81937"/>
                  <a:pt x="3648591" y="99982"/>
                  <a:pt x="3646994" y="114300"/>
                </a:cubicBezTo>
                <a:cubicBezTo>
                  <a:pt x="3416789" y="120843"/>
                  <a:pt x="3369897" y="108216"/>
                  <a:pt x="3156382" y="114300"/>
                </a:cubicBezTo>
                <a:cubicBezTo>
                  <a:pt x="2942867" y="120384"/>
                  <a:pt x="2697031" y="107576"/>
                  <a:pt x="2558075" y="114300"/>
                </a:cubicBezTo>
                <a:cubicBezTo>
                  <a:pt x="2419119" y="121024"/>
                  <a:pt x="2302227" y="122986"/>
                  <a:pt x="2067463" y="114300"/>
                </a:cubicBezTo>
                <a:cubicBezTo>
                  <a:pt x="1832699" y="105614"/>
                  <a:pt x="1680361" y="96029"/>
                  <a:pt x="1469155" y="114300"/>
                </a:cubicBezTo>
                <a:cubicBezTo>
                  <a:pt x="1257949" y="132571"/>
                  <a:pt x="1123404" y="113994"/>
                  <a:pt x="799051" y="114300"/>
                </a:cubicBezTo>
                <a:cubicBezTo>
                  <a:pt x="474698" y="114606"/>
                  <a:pt x="305516" y="148736"/>
                  <a:pt x="57150" y="114300"/>
                </a:cubicBezTo>
                <a:cubicBezTo>
                  <a:pt x="31536" y="118913"/>
                  <a:pt x="-2940" y="139506"/>
                  <a:pt x="0" y="171450"/>
                </a:cubicBezTo>
                <a:cubicBezTo>
                  <a:pt x="5399" y="470721"/>
                  <a:pt x="10741" y="629918"/>
                  <a:pt x="0" y="857250"/>
                </a:cubicBezTo>
                <a:cubicBezTo>
                  <a:pt x="-317" y="890635"/>
                  <a:pt x="25141" y="920702"/>
                  <a:pt x="57150" y="914400"/>
                </a:cubicBezTo>
                <a:cubicBezTo>
                  <a:pt x="87785" y="913490"/>
                  <a:pt x="120353" y="891793"/>
                  <a:pt x="114300" y="857250"/>
                </a:cubicBezTo>
                <a:cubicBezTo>
                  <a:pt x="116425" y="829947"/>
                  <a:pt x="115706" y="816525"/>
                  <a:pt x="114300" y="800100"/>
                </a:cubicBezTo>
                <a:cubicBezTo>
                  <a:pt x="353228" y="820438"/>
                  <a:pt x="430889" y="823212"/>
                  <a:pt x="640810" y="800100"/>
                </a:cubicBezTo>
                <a:cubicBezTo>
                  <a:pt x="850731" y="776989"/>
                  <a:pt x="994938" y="779076"/>
                  <a:pt x="1167321" y="800100"/>
                </a:cubicBezTo>
                <a:cubicBezTo>
                  <a:pt x="1339704" y="821124"/>
                  <a:pt x="1515948" y="788232"/>
                  <a:pt x="1765628" y="800100"/>
                </a:cubicBezTo>
                <a:cubicBezTo>
                  <a:pt x="2015308" y="811968"/>
                  <a:pt x="2102830" y="807340"/>
                  <a:pt x="2256240" y="800100"/>
                </a:cubicBezTo>
                <a:cubicBezTo>
                  <a:pt x="2409650" y="792860"/>
                  <a:pt x="2663296" y="777242"/>
                  <a:pt x="2854548" y="800100"/>
                </a:cubicBezTo>
                <a:cubicBezTo>
                  <a:pt x="3045800" y="822958"/>
                  <a:pt x="3473453" y="784367"/>
                  <a:pt x="3704144" y="800100"/>
                </a:cubicBezTo>
                <a:cubicBezTo>
                  <a:pt x="3740516" y="796932"/>
                  <a:pt x="3757767" y="775854"/>
                  <a:pt x="3761294" y="742950"/>
                </a:cubicBezTo>
                <a:cubicBezTo>
                  <a:pt x="3772116" y="589551"/>
                  <a:pt x="3729628" y="355401"/>
                  <a:pt x="3761294" y="57150"/>
                </a:cubicBezTo>
                <a:close/>
                <a:moveTo>
                  <a:pt x="57150" y="228600"/>
                </a:moveTo>
                <a:cubicBezTo>
                  <a:pt x="85803" y="221874"/>
                  <a:pt x="116956" y="200631"/>
                  <a:pt x="114300" y="171450"/>
                </a:cubicBezTo>
                <a:cubicBezTo>
                  <a:pt x="114109" y="155005"/>
                  <a:pt x="99307" y="143381"/>
                  <a:pt x="85725" y="142875"/>
                </a:cubicBezTo>
                <a:cubicBezTo>
                  <a:pt x="70147" y="140485"/>
                  <a:pt x="59183" y="158234"/>
                  <a:pt x="57150" y="171450"/>
                </a:cubicBezTo>
                <a:cubicBezTo>
                  <a:pt x="57329" y="196451"/>
                  <a:pt x="56800" y="206393"/>
                  <a:pt x="57150" y="228600"/>
                </a:cubicBezTo>
                <a:close/>
              </a:path>
              <a:path w="3761294" h="914400" fill="darkenLess" stroke="0" extrusionOk="0">
                <a:moveTo>
                  <a:pt x="57150" y="228600"/>
                </a:moveTo>
                <a:cubicBezTo>
                  <a:pt x="91414" y="235480"/>
                  <a:pt x="111747" y="198009"/>
                  <a:pt x="114300" y="171450"/>
                </a:cubicBezTo>
                <a:cubicBezTo>
                  <a:pt x="113152" y="156641"/>
                  <a:pt x="101799" y="141175"/>
                  <a:pt x="85725" y="142875"/>
                </a:cubicBezTo>
                <a:cubicBezTo>
                  <a:pt x="68504" y="142002"/>
                  <a:pt x="53825" y="155460"/>
                  <a:pt x="57150" y="171450"/>
                </a:cubicBezTo>
                <a:cubicBezTo>
                  <a:pt x="59641" y="187820"/>
                  <a:pt x="59067" y="212281"/>
                  <a:pt x="57150" y="228600"/>
                </a:cubicBezTo>
                <a:close/>
                <a:moveTo>
                  <a:pt x="3704144" y="114300"/>
                </a:moveTo>
                <a:cubicBezTo>
                  <a:pt x="3735203" y="111812"/>
                  <a:pt x="3754564" y="92551"/>
                  <a:pt x="3761294" y="57150"/>
                </a:cubicBezTo>
                <a:cubicBezTo>
                  <a:pt x="3764629" y="30265"/>
                  <a:pt x="3731121" y="3920"/>
                  <a:pt x="3704144" y="0"/>
                </a:cubicBezTo>
                <a:cubicBezTo>
                  <a:pt x="3668864" y="3605"/>
                  <a:pt x="3645666" y="31742"/>
                  <a:pt x="3646994" y="57150"/>
                </a:cubicBezTo>
                <a:cubicBezTo>
                  <a:pt x="3646077" y="72797"/>
                  <a:pt x="3657231" y="86295"/>
                  <a:pt x="3675569" y="85725"/>
                </a:cubicBezTo>
                <a:cubicBezTo>
                  <a:pt x="3692466" y="87108"/>
                  <a:pt x="3704147" y="71627"/>
                  <a:pt x="3704144" y="57150"/>
                </a:cubicBezTo>
                <a:cubicBezTo>
                  <a:pt x="3706006" y="77234"/>
                  <a:pt x="3703690" y="94364"/>
                  <a:pt x="3704144" y="114300"/>
                </a:cubicBezTo>
                <a:close/>
              </a:path>
              <a:path w="3761294" h="914400" fill="none" extrusionOk="0">
                <a:moveTo>
                  <a:pt x="0" y="171450"/>
                </a:moveTo>
                <a:cubicBezTo>
                  <a:pt x="-704" y="136429"/>
                  <a:pt x="21755" y="111324"/>
                  <a:pt x="57150" y="114300"/>
                </a:cubicBezTo>
                <a:cubicBezTo>
                  <a:pt x="214741" y="126876"/>
                  <a:pt x="310112" y="106560"/>
                  <a:pt x="547762" y="114300"/>
                </a:cubicBezTo>
                <a:cubicBezTo>
                  <a:pt x="785412" y="122040"/>
                  <a:pt x="928966" y="98090"/>
                  <a:pt x="1074272" y="114300"/>
                </a:cubicBezTo>
                <a:cubicBezTo>
                  <a:pt x="1219578" y="130511"/>
                  <a:pt x="1360816" y="138824"/>
                  <a:pt x="1636681" y="114300"/>
                </a:cubicBezTo>
                <a:cubicBezTo>
                  <a:pt x="1912546" y="89776"/>
                  <a:pt x="2136985" y="119271"/>
                  <a:pt x="2270887" y="114300"/>
                </a:cubicBezTo>
                <a:cubicBezTo>
                  <a:pt x="2404789" y="109329"/>
                  <a:pt x="2613705" y="122247"/>
                  <a:pt x="2761499" y="114300"/>
                </a:cubicBezTo>
                <a:cubicBezTo>
                  <a:pt x="2909293" y="106353"/>
                  <a:pt x="3355327" y="82022"/>
                  <a:pt x="3646994" y="114300"/>
                </a:cubicBezTo>
                <a:cubicBezTo>
                  <a:pt x="3647653" y="100053"/>
                  <a:pt x="3644464" y="85309"/>
                  <a:pt x="3646994" y="57150"/>
                </a:cubicBezTo>
                <a:cubicBezTo>
                  <a:pt x="3644043" y="27835"/>
                  <a:pt x="3668869" y="-1558"/>
                  <a:pt x="3704144" y="0"/>
                </a:cubicBezTo>
                <a:cubicBezTo>
                  <a:pt x="3733726" y="6740"/>
                  <a:pt x="3760140" y="30314"/>
                  <a:pt x="3761294" y="57150"/>
                </a:cubicBezTo>
                <a:cubicBezTo>
                  <a:pt x="3781595" y="319905"/>
                  <a:pt x="3773790" y="487318"/>
                  <a:pt x="3761294" y="742950"/>
                </a:cubicBezTo>
                <a:cubicBezTo>
                  <a:pt x="3755579" y="777295"/>
                  <a:pt x="3728839" y="803135"/>
                  <a:pt x="3704144" y="800100"/>
                </a:cubicBezTo>
                <a:cubicBezTo>
                  <a:pt x="3569027" y="810332"/>
                  <a:pt x="3171290" y="789054"/>
                  <a:pt x="3034040" y="800100"/>
                </a:cubicBezTo>
                <a:cubicBezTo>
                  <a:pt x="2896790" y="811146"/>
                  <a:pt x="2549724" y="818311"/>
                  <a:pt x="2399834" y="800100"/>
                </a:cubicBezTo>
                <a:cubicBezTo>
                  <a:pt x="2249944" y="781889"/>
                  <a:pt x="2021845" y="825164"/>
                  <a:pt x="1837425" y="800100"/>
                </a:cubicBezTo>
                <a:cubicBezTo>
                  <a:pt x="1653005" y="775036"/>
                  <a:pt x="1433979" y="817282"/>
                  <a:pt x="1275016" y="800100"/>
                </a:cubicBezTo>
                <a:cubicBezTo>
                  <a:pt x="1116053" y="782918"/>
                  <a:pt x="883916" y="820617"/>
                  <a:pt x="640810" y="800100"/>
                </a:cubicBezTo>
                <a:cubicBezTo>
                  <a:pt x="397704" y="779583"/>
                  <a:pt x="369249" y="792837"/>
                  <a:pt x="114300" y="800100"/>
                </a:cubicBezTo>
                <a:cubicBezTo>
                  <a:pt x="112296" y="819711"/>
                  <a:pt x="115060" y="829605"/>
                  <a:pt x="114300" y="857250"/>
                </a:cubicBezTo>
                <a:cubicBezTo>
                  <a:pt x="112883" y="886214"/>
                  <a:pt x="88361" y="910095"/>
                  <a:pt x="57150" y="914400"/>
                </a:cubicBezTo>
                <a:cubicBezTo>
                  <a:pt x="23024" y="915416"/>
                  <a:pt x="6644" y="885682"/>
                  <a:pt x="0" y="857250"/>
                </a:cubicBezTo>
                <a:cubicBezTo>
                  <a:pt x="33723" y="623742"/>
                  <a:pt x="-21489" y="382169"/>
                  <a:pt x="0" y="171450"/>
                </a:cubicBezTo>
                <a:close/>
                <a:moveTo>
                  <a:pt x="3646994" y="114300"/>
                </a:moveTo>
                <a:cubicBezTo>
                  <a:pt x="3662061" y="117065"/>
                  <a:pt x="3681809" y="115452"/>
                  <a:pt x="3704144" y="114300"/>
                </a:cubicBezTo>
                <a:cubicBezTo>
                  <a:pt x="3739047" y="113045"/>
                  <a:pt x="3764374" y="83972"/>
                  <a:pt x="3761294" y="57150"/>
                </a:cubicBezTo>
                <a:moveTo>
                  <a:pt x="3704144" y="114300"/>
                </a:moveTo>
                <a:cubicBezTo>
                  <a:pt x="3703455" y="102838"/>
                  <a:pt x="3702927" y="75318"/>
                  <a:pt x="3704144" y="57150"/>
                </a:cubicBezTo>
                <a:cubicBezTo>
                  <a:pt x="3704292" y="70733"/>
                  <a:pt x="3693026" y="84372"/>
                  <a:pt x="3675569" y="85725"/>
                </a:cubicBezTo>
                <a:cubicBezTo>
                  <a:pt x="3660666" y="86910"/>
                  <a:pt x="3645775" y="72568"/>
                  <a:pt x="3646994" y="57150"/>
                </a:cubicBezTo>
                <a:moveTo>
                  <a:pt x="57150" y="228600"/>
                </a:moveTo>
                <a:cubicBezTo>
                  <a:pt x="56777" y="208985"/>
                  <a:pt x="58828" y="184521"/>
                  <a:pt x="57150" y="171450"/>
                </a:cubicBezTo>
                <a:cubicBezTo>
                  <a:pt x="54879" y="156397"/>
                  <a:pt x="69419" y="142884"/>
                  <a:pt x="85725" y="142875"/>
                </a:cubicBezTo>
                <a:cubicBezTo>
                  <a:pt x="105001" y="143083"/>
                  <a:pt x="116182" y="152286"/>
                  <a:pt x="114300" y="171450"/>
                </a:cubicBezTo>
                <a:cubicBezTo>
                  <a:pt x="117216" y="198208"/>
                  <a:pt x="85105" y="227597"/>
                  <a:pt x="57150" y="228600"/>
                </a:cubicBezTo>
                <a:cubicBezTo>
                  <a:pt x="23970" y="222542"/>
                  <a:pt x="1802" y="207312"/>
                  <a:pt x="0" y="171450"/>
                </a:cubicBezTo>
                <a:moveTo>
                  <a:pt x="114300" y="171450"/>
                </a:moveTo>
                <a:cubicBezTo>
                  <a:pt x="95995" y="327813"/>
                  <a:pt x="95520" y="639162"/>
                  <a:pt x="114300" y="800100"/>
                </a:cubicBezTo>
              </a:path>
              <a:path w="3761294" h="914400" fill="none" stroke="0" extrusionOk="0">
                <a:moveTo>
                  <a:pt x="0" y="171450"/>
                </a:moveTo>
                <a:cubicBezTo>
                  <a:pt x="-571" y="146049"/>
                  <a:pt x="19043" y="109972"/>
                  <a:pt x="57150" y="114300"/>
                </a:cubicBezTo>
                <a:cubicBezTo>
                  <a:pt x="225050" y="119636"/>
                  <a:pt x="454551" y="119441"/>
                  <a:pt x="583660" y="114300"/>
                </a:cubicBezTo>
                <a:cubicBezTo>
                  <a:pt x="712769" y="109160"/>
                  <a:pt x="960547" y="100000"/>
                  <a:pt x="1074272" y="114300"/>
                </a:cubicBezTo>
                <a:cubicBezTo>
                  <a:pt x="1187997" y="128600"/>
                  <a:pt x="1522649" y="122216"/>
                  <a:pt x="1744377" y="114300"/>
                </a:cubicBezTo>
                <a:cubicBezTo>
                  <a:pt x="1966106" y="106384"/>
                  <a:pt x="2050791" y="111199"/>
                  <a:pt x="2342684" y="114300"/>
                </a:cubicBezTo>
                <a:cubicBezTo>
                  <a:pt x="2634577" y="117401"/>
                  <a:pt x="2737955" y="113514"/>
                  <a:pt x="2869194" y="114300"/>
                </a:cubicBezTo>
                <a:cubicBezTo>
                  <a:pt x="3000433" y="115087"/>
                  <a:pt x="3349816" y="118686"/>
                  <a:pt x="3646994" y="114300"/>
                </a:cubicBezTo>
                <a:cubicBezTo>
                  <a:pt x="3646700" y="91089"/>
                  <a:pt x="3648254" y="80743"/>
                  <a:pt x="3646994" y="57150"/>
                </a:cubicBezTo>
                <a:cubicBezTo>
                  <a:pt x="3652408" y="28558"/>
                  <a:pt x="3679662" y="-43"/>
                  <a:pt x="3704144" y="0"/>
                </a:cubicBezTo>
                <a:cubicBezTo>
                  <a:pt x="3737188" y="2702"/>
                  <a:pt x="3765438" y="21993"/>
                  <a:pt x="3761294" y="57150"/>
                </a:cubicBezTo>
                <a:cubicBezTo>
                  <a:pt x="3757817" y="261190"/>
                  <a:pt x="3762810" y="588689"/>
                  <a:pt x="3761294" y="742950"/>
                </a:cubicBezTo>
                <a:cubicBezTo>
                  <a:pt x="3762879" y="774108"/>
                  <a:pt x="3733017" y="799760"/>
                  <a:pt x="3704144" y="800100"/>
                </a:cubicBezTo>
                <a:cubicBezTo>
                  <a:pt x="3556556" y="772144"/>
                  <a:pt x="3235891" y="805557"/>
                  <a:pt x="3069938" y="800100"/>
                </a:cubicBezTo>
                <a:cubicBezTo>
                  <a:pt x="2903985" y="794643"/>
                  <a:pt x="2650909" y="774234"/>
                  <a:pt x="2543428" y="800100"/>
                </a:cubicBezTo>
                <a:cubicBezTo>
                  <a:pt x="2435947" y="825967"/>
                  <a:pt x="2201465" y="830284"/>
                  <a:pt x="1873324" y="800100"/>
                </a:cubicBezTo>
                <a:cubicBezTo>
                  <a:pt x="1545183" y="769916"/>
                  <a:pt x="1488817" y="813931"/>
                  <a:pt x="1346813" y="800100"/>
                </a:cubicBezTo>
                <a:cubicBezTo>
                  <a:pt x="1204809" y="786269"/>
                  <a:pt x="976507" y="798337"/>
                  <a:pt x="856201" y="800100"/>
                </a:cubicBezTo>
                <a:cubicBezTo>
                  <a:pt x="735895" y="801863"/>
                  <a:pt x="431378" y="790590"/>
                  <a:pt x="114300" y="800100"/>
                </a:cubicBezTo>
                <a:cubicBezTo>
                  <a:pt x="113583" y="816380"/>
                  <a:pt x="114383" y="837160"/>
                  <a:pt x="114300" y="857250"/>
                </a:cubicBezTo>
                <a:cubicBezTo>
                  <a:pt x="111087" y="888597"/>
                  <a:pt x="86639" y="918279"/>
                  <a:pt x="57150" y="914400"/>
                </a:cubicBezTo>
                <a:cubicBezTo>
                  <a:pt x="20222" y="917722"/>
                  <a:pt x="3511" y="895119"/>
                  <a:pt x="0" y="857250"/>
                </a:cubicBezTo>
                <a:cubicBezTo>
                  <a:pt x="-28183" y="696653"/>
                  <a:pt x="18438" y="486294"/>
                  <a:pt x="0" y="171450"/>
                </a:cubicBezTo>
                <a:close/>
                <a:moveTo>
                  <a:pt x="3646994" y="114300"/>
                </a:moveTo>
                <a:cubicBezTo>
                  <a:pt x="3674184" y="114379"/>
                  <a:pt x="3678726" y="116021"/>
                  <a:pt x="3704144" y="114300"/>
                </a:cubicBezTo>
                <a:cubicBezTo>
                  <a:pt x="3738551" y="113942"/>
                  <a:pt x="3757206" y="83316"/>
                  <a:pt x="3761294" y="57150"/>
                </a:cubicBezTo>
                <a:moveTo>
                  <a:pt x="3704144" y="114300"/>
                </a:moveTo>
                <a:cubicBezTo>
                  <a:pt x="3703110" y="101178"/>
                  <a:pt x="3702568" y="71951"/>
                  <a:pt x="3704144" y="57150"/>
                </a:cubicBezTo>
                <a:cubicBezTo>
                  <a:pt x="3707138" y="73577"/>
                  <a:pt x="3689820" y="85748"/>
                  <a:pt x="3675569" y="85725"/>
                </a:cubicBezTo>
                <a:cubicBezTo>
                  <a:pt x="3658681" y="87217"/>
                  <a:pt x="3650301" y="74444"/>
                  <a:pt x="3646994" y="57150"/>
                </a:cubicBezTo>
                <a:moveTo>
                  <a:pt x="57150" y="228600"/>
                </a:moveTo>
                <a:cubicBezTo>
                  <a:pt x="58824" y="214767"/>
                  <a:pt x="56687" y="187674"/>
                  <a:pt x="57150" y="171450"/>
                </a:cubicBezTo>
                <a:cubicBezTo>
                  <a:pt x="58835" y="156993"/>
                  <a:pt x="70782" y="143194"/>
                  <a:pt x="85725" y="142875"/>
                </a:cubicBezTo>
                <a:cubicBezTo>
                  <a:pt x="100270" y="140230"/>
                  <a:pt x="115373" y="155097"/>
                  <a:pt x="114300" y="171450"/>
                </a:cubicBezTo>
                <a:cubicBezTo>
                  <a:pt x="112655" y="207369"/>
                  <a:pt x="88977" y="227861"/>
                  <a:pt x="57150" y="228600"/>
                </a:cubicBezTo>
                <a:cubicBezTo>
                  <a:pt x="27399" y="231735"/>
                  <a:pt x="1348" y="200499"/>
                  <a:pt x="0" y="171450"/>
                </a:cubicBezTo>
                <a:moveTo>
                  <a:pt x="114300" y="171450"/>
                </a:moveTo>
                <a:cubicBezTo>
                  <a:pt x="120098" y="326797"/>
                  <a:pt x="110771" y="490494"/>
                  <a:pt x="114300" y="80010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</a:rPr>
              <a:t>Spavaonica u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Auschwitzu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8BD5A419-F517-4111-9652-C654CEF8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049" y="1223129"/>
            <a:ext cx="3941976" cy="445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632B2CE3-8834-45D8-923D-705B2C2F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1467" y="1223129"/>
            <a:ext cx="6678154" cy="445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415994E-0E1D-412A-8613-7FD01028EB7E}"/>
              </a:ext>
            </a:extLst>
          </p:cNvPr>
          <p:cNvSpPr/>
          <p:nvPr/>
        </p:nvSpPr>
        <p:spPr>
          <a:xfrm>
            <a:off x="6306533" y="5806912"/>
            <a:ext cx="5024486" cy="914400"/>
          </a:xfrm>
          <a:custGeom>
            <a:avLst/>
            <a:gdLst>
              <a:gd name="connsiteX0" fmla="*/ 5024486 w 5024486"/>
              <a:gd name="connsiteY0" fmla="*/ 57150 h 914400"/>
              <a:gd name="connsiteX1" fmla="*/ 4967336 w 5024486"/>
              <a:gd name="connsiteY1" fmla="*/ 114300 h 914400"/>
              <a:gd name="connsiteX2" fmla="*/ 4967336 w 5024486"/>
              <a:gd name="connsiteY2" fmla="*/ 57150 h 914400"/>
              <a:gd name="connsiteX3" fmla="*/ 4938761 w 5024486"/>
              <a:gd name="connsiteY3" fmla="*/ 85725 h 914400"/>
              <a:gd name="connsiteX4" fmla="*/ 4910186 w 5024486"/>
              <a:gd name="connsiteY4" fmla="*/ 57150 h 914400"/>
              <a:gd name="connsiteX5" fmla="*/ 4910186 w 5024486"/>
              <a:gd name="connsiteY5" fmla="*/ 114300 h 914400"/>
              <a:gd name="connsiteX6" fmla="*/ 4362486 w 5024486"/>
              <a:gd name="connsiteY6" fmla="*/ 114300 h 914400"/>
              <a:gd name="connsiteX7" fmla="*/ 3669195 w 5024486"/>
              <a:gd name="connsiteY7" fmla="*/ 114300 h 914400"/>
              <a:gd name="connsiteX8" fmla="*/ 3121496 w 5024486"/>
              <a:gd name="connsiteY8" fmla="*/ 114300 h 914400"/>
              <a:gd name="connsiteX9" fmla="*/ 2428205 w 5024486"/>
              <a:gd name="connsiteY9" fmla="*/ 114300 h 914400"/>
              <a:gd name="connsiteX10" fmla="*/ 1637853 w 5024486"/>
              <a:gd name="connsiteY10" fmla="*/ 114300 h 914400"/>
              <a:gd name="connsiteX11" fmla="*/ 944562 w 5024486"/>
              <a:gd name="connsiteY11" fmla="*/ 114300 h 914400"/>
              <a:gd name="connsiteX12" fmla="*/ 57150 w 5024486"/>
              <a:gd name="connsiteY12" fmla="*/ 114300 h 914400"/>
              <a:gd name="connsiteX13" fmla="*/ 0 w 5024486"/>
              <a:gd name="connsiteY13" fmla="*/ 171450 h 914400"/>
              <a:gd name="connsiteX14" fmla="*/ 0 w 5024486"/>
              <a:gd name="connsiteY14" fmla="*/ 857250 h 914400"/>
              <a:gd name="connsiteX15" fmla="*/ 57150 w 5024486"/>
              <a:gd name="connsiteY15" fmla="*/ 914400 h 914400"/>
              <a:gd name="connsiteX16" fmla="*/ 114300 w 5024486"/>
              <a:gd name="connsiteY16" fmla="*/ 857250 h 914400"/>
              <a:gd name="connsiteX17" fmla="*/ 114300 w 5024486"/>
              <a:gd name="connsiteY17" fmla="*/ 800100 h 914400"/>
              <a:gd name="connsiteX18" fmla="*/ 662000 w 5024486"/>
              <a:gd name="connsiteY18" fmla="*/ 800100 h 914400"/>
              <a:gd name="connsiteX19" fmla="*/ 1355291 w 5024486"/>
              <a:gd name="connsiteY19" fmla="*/ 800100 h 914400"/>
              <a:gd name="connsiteX20" fmla="*/ 1902990 w 5024486"/>
              <a:gd name="connsiteY20" fmla="*/ 800100 h 914400"/>
              <a:gd name="connsiteX21" fmla="*/ 2596281 w 5024486"/>
              <a:gd name="connsiteY21" fmla="*/ 800100 h 914400"/>
              <a:gd name="connsiteX22" fmla="*/ 3289572 w 5024486"/>
              <a:gd name="connsiteY22" fmla="*/ 800100 h 914400"/>
              <a:gd name="connsiteX23" fmla="*/ 4031393 w 5024486"/>
              <a:gd name="connsiteY23" fmla="*/ 800100 h 914400"/>
              <a:gd name="connsiteX24" fmla="*/ 4967336 w 5024486"/>
              <a:gd name="connsiteY24" fmla="*/ 800100 h 914400"/>
              <a:gd name="connsiteX25" fmla="*/ 5024486 w 5024486"/>
              <a:gd name="connsiteY25" fmla="*/ 742950 h 914400"/>
              <a:gd name="connsiteX26" fmla="*/ 5024486 w 5024486"/>
              <a:gd name="connsiteY26" fmla="*/ 57150 h 914400"/>
              <a:gd name="connsiteX27" fmla="*/ 57150 w 5024486"/>
              <a:gd name="connsiteY27" fmla="*/ 228600 h 914400"/>
              <a:gd name="connsiteX28" fmla="*/ 114300 w 5024486"/>
              <a:gd name="connsiteY28" fmla="*/ 171450 h 914400"/>
              <a:gd name="connsiteX29" fmla="*/ 85725 w 5024486"/>
              <a:gd name="connsiteY29" fmla="*/ 142875 h 914400"/>
              <a:gd name="connsiteX30" fmla="*/ 57150 w 5024486"/>
              <a:gd name="connsiteY30" fmla="*/ 171450 h 914400"/>
              <a:gd name="connsiteX31" fmla="*/ 57150 w 5024486"/>
              <a:gd name="connsiteY31" fmla="*/ 228600 h 914400"/>
              <a:gd name="connsiteX0" fmla="*/ 57150 w 5024486"/>
              <a:gd name="connsiteY0" fmla="*/ 228600 h 914400"/>
              <a:gd name="connsiteX1" fmla="*/ 114300 w 5024486"/>
              <a:gd name="connsiteY1" fmla="*/ 171450 h 914400"/>
              <a:gd name="connsiteX2" fmla="*/ 85725 w 5024486"/>
              <a:gd name="connsiteY2" fmla="*/ 142875 h 914400"/>
              <a:gd name="connsiteX3" fmla="*/ 57150 w 5024486"/>
              <a:gd name="connsiteY3" fmla="*/ 171450 h 914400"/>
              <a:gd name="connsiteX4" fmla="*/ 57150 w 5024486"/>
              <a:gd name="connsiteY4" fmla="*/ 228600 h 914400"/>
              <a:gd name="connsiteX5" fmla="*/ 4967336 w 5024486"/>
              <a:gd name="connsiteY5" fmla="*/ 114300 h 914400"/>
              <a:gd name="connsiteX6" fmla="*/ 5024486 w 5024486"/>
              <a:gd name="connsiteY6" fmla="*/ 57150 h 914400"/>
              <a:gd name="connsiteX7" fmla="*/ 4967336 w 5024486"/>
              <a:gd name="connsiteY7" fmla="*/ 0 h 914400"/>
              <a:gd name="connsiteX8" fmla="*/ 4910186 w 5024486"/>
              <a:gd name="connsiteY8" fmla="*/ 57150 h 914400"/>
              <a:gd name="connsiteX9" fmla="*/ 4938761 w 5024486"/>
              <a:gd name="connsiteY9" fmla="*/ 85725 h 914400"/>
              <a:gd name="connsiteX10" fmla="*/ 4967336 w 5024486"/>
              <a:gd name="connsiteY10" fmla="*/ 57150 h 914400"/>
              <a:gd name="connsiteX11" fmla="*/ 4967336 w 5024486"/>
              <a:gd name="connsiteY11" fmla="*/ 114300 h 914400"/>
              <a:gd name="connsiteX0" fmla="*/ 0 w 5024486"/>
              <a:gd name="connsiteY0" fmla="*/ 171450 h 914400"/>
              <a:gd name="connsiteX1" fmla="*/ 57150 w 5024486"/>
              <a:gd name="connsiteY1" fmla="*/ 114300 h 914400"/>
              <a:gd name="connsiteX2" fmla="*/ 701910 w 5024486"/>
              <a:gd name="connsiteY2" fmla="*/ 114300 h 914400"/>
              <a:gd name="connsiteX3" fmla="*/ 1298141 w 5024486"/>
              <a:gd name="connsiteY3" fmla="*/ 114300 h 914400"/>
              <a:gd name="connsiteX4" fmla="*/ 1845840 w 5024486"/>
              <a:gd name="connsiteY4" fmla="*/ 114300 h 914400"/>
              <a:gd name="connsiteX5" fmla="*/ 2636192 w 5024486"/>
              <a:gd name="connsiteY5" fmla="*/ 114300 h 914400"/>
              <a:gd name="connsiteX6" fmla="*/ 3378013 w 5024486"/>
              <a:gd name="connsiteY6" fmla="*/ 114300 h 914400"/>
              <a:gd name="connsiteX7" fmla="*/ 4022774 w 5024486"/>
              <a:gd name="connsiteY7" fmla="*/ 114300 h 914400"/>
              <a:gd name="connsiteX8" fmla="*/ 4910186 w 5024486"/>
              <a:gd name="connsiteY8" fmla="*/ 114300 h 914400"/>
              <a:gd name="connsiteX9" fmla="*/ 4910186 w 5024486"/>
              <a:gd name="connsiteY9" fmla="*/ 57150 h 914400"/>
              <a:gd name="connsiteX10" fmla="*/ 4967336 w 5024486"/>
              <a:gd name="connsiteY10" fmla="*/ 0 h 914400"/>
              <a:gd name="connsiteX11" fmla="*/ 5024486 w 5024486"/>
              <a:gd name="connsiteY11" fmla="*/ 57150 h 914400"/>
              <a:gd name="connsiteX12" fmla="*/ 5024486 w 5024486"/>
              <a:gd name="connsiteY12" fmla="*/ 742950 h 914400"/>
              <a:gd name="connsiteX13" fmla="*/ 4967336 w 5024486"/>
              <a:gd name="connsiteY13" fmla="*/ 800100 h 914400"/>
              <a:gd name="connsiteX14" fmla="*/ 4419636 w 5024486"/>
              <a:gd name="connsiteY14" fmla="*/ 800100 h 914400"/>
              <a:gd name="connsiteX15" fmla="*/ 3677815 w 5024486"/>
              <a:gd name="connsiteY15" fmla="*/ 800100 h 914400"/>
              <a:gd name="connsiteX16" fmla="*/ 3033055 w 5024486"/>
              <a:gd name="connsiteY16" fmla="*/ 800100 h 914400"/>
              <a:gd name="connsiteX17" fmla="*/ 2388294 w 5024486"/>
              <a:gd name="connsiteY17" fmla="*/ 800100 h 914400"/>
              <a:gd name="connsiteX18" fmla="*/ 1792064 w 5024486"/>
              <a:gd name="connsiteY18" fmla="*/ 800100 h 914400"/>
              <a:gd name="connsiteX19" fmla="*/ 1098773 w 5024486"/>
              <a:gd name="connsiteY19" fmla="*/ 800100 h 914400"/>
              <a:gd name="connsiteX20" fmla="*/ 114300 w 5024486"/>
              <a:gd name="connsiteY20" fmla="*/ 800100 h 914400"/>
              <a:gd name="connsiteX21" fmla="*/ 114300 w 5024486"/>
              <a:gd name="connsiteY21" fmla="*/ 857250 h 914400"/>
              <a:gd name="connsiteX22" fmla="*/ 57150 w 5024486"/>
              <a:gd name="connsiteY22" fmla="*/ 914400 h 914400"/>
              <a:gd name="connsiteX23" fmla="*/ 0 w 5024486"/>
              <a:gd name="connsiteY23" fmla="*/ 857250 h 914400"/>
              <a:gd name="connsiteX24" fmla="*/ 0 w 5024486"/>
              <a:gd name="connsiteY24" fmla="*/ 171450 h 914400"/>
              <a:gd name="connsiteX25" fmla="*/ 4910186 w 5024486"/>
              <a:gd name="connsiteY25" fmla="*/ 114300 h 914400"/>
              <a:gd name="connsiteX26" fmla="*/ 4967336 w 5024486"/>
              <a:gd name="connsiteY26" fmla="*/ 114300 h 914400"/>
              <a:gd name="connsiteX27" fmla="*/ 5024486 w 5024486"/>
              <a:gd name="connsiteY27" fmla="*/ 57150 h 914400"/>
              <a:gd name="connsiteX28" fmla="*/ 4967336 w 5024486"/>
              <a:gd name="connsiteY28" fmla="*/ 114300 h 914400"/>
              <a:gd name="connsiteX29" fmla="*/ 4967336 w 5024486"/>
              <a:gd name="connsiteY29" fmla="*/ 57150 h 914400"/>
              <a:gd name="connsiteX30" fmla="*/ 4938761 w 5024486"/>
              <a:gd name="connsiteY30" fmla="*/ 85725 h 914400"/>
              <a:gd name="connsiteX31" fmla="*/ 4910186 w 5024486"/>
              <a:gd name="connsiteY31" fmla="*/ 57150 h 914400"/>
              <a:gd name="connsiteX32" fmla="*/ 57150 w 5024486"/>
              <a:gd name="connsiteY32" fmla="*/ 228600 h 914400"/>
              <a:gd name="connsiteX33" fmla="*/ 57150 w 5024486"/>
              <a:gd name="connsiteY33" fmla="*/ 171450 h 914400"/>
              <a:gd name="connsiteX34" fmla="*/ 85725 w 5024486"/>
              <a:gd name="connsiteY34" fmla="*/ 142875 h 914400"/>
              <a:gd name="connsiteX35" fmla="*/ 114300 w 5024486"/>
              <a:gd name="connsiteY35" fmla="*/ 171450 h 914400"/>
              <a:gd name="connsiteX36" fmla="*/ 57150 w 5024486"/>
              <a:gd name="connsiteY36" fmla="*/ 228600 h 914400"/>
              <a:gd name="connsiteX37" fmla="*/ 0 w 5024486"/>
              <a:gd name="connsiteY37" fmla="*/ 171450 h 914400"/>
              <a:gd name="connsiteX38" fmla="*/ 114300 w 5024486"/>
              <a:gd name="connsiteY38" fmla="*/ 171450 h 914400"/>
              <a:gd name="connsiteX39" fmla="*/ 114300 w 5024486"/>
              <a:gd name="connsiteY39" fmla="*/ 8001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024486" h="914400" stroke="0" extrusionOk="0">
                <a:moveTo>
                  <a:pt x="5024486" y="57150"/>
                </a:moveTo>
                <a:cubicBezTo>
                  <a:pt x="5008150" y="76155"/>
                  <a:pt x="4987603" y="93263"/>
                  <a:pt x="4967336" y="114300"/>
                </a:cubicBezTo>
                <a:cubicBezTo>
                  <a:pt x="4965470" y="99476"/>
                  <a:pt x="4966177" y="71124"/>
                  <a:pt x="4967336" y="57150"/>
                </a:cubicBezTo>
                <a:cubicBezTo>
                  <a:pt x="4968798" y="74798"/>
                  <a:pt x="4953555" y="87537"/>
                  <a:pt x="4938761" y="85725"/>
                </a:cubicBezTo>
                <a:cubicBezTo>
                  <a:pt x="4924752" y="89226"/>
                  <a:pt x="4908510" y="73026"/>
                  <a:pt x="4910186" y="57150"/>
                </a:cubicBezTo>
                <a:cubicBezTo>
                  <a:pt x="4909228" y="81937"/>
                  <a:pt x="4911783" y="99982"/>
                  <a:pt x="4910186" y="114300"/>
                </a:cubicBezTo>
                <a:cubicBezTo>
                  <a:pt x="4707060" y="93011"/>
                  <a:pt x="4569097" y="94796"/>
                  <a:pt x="4362486" y="114300"/>
                </a:cubicBezTo>
                <a:cubicBezTo>
                  <a:pt x="4155875" y="133804"/>
                  <a:pt x="3927036" y="142953"/>
                  <a:pt x="3669195" y="114300"/>
                </a:cubicBezTo>
                <a:cubicBezTo>
                  <a:pt x="3411354" y="85647"/>
                  <a:pt x="3279180" y="106270"/>
                  <a:pt x="3121496" y="114300"/>
                </a:cubicBezTo>
                <a:cubicBezTo>
                  <a:pt x="2963812" y="122330"/>
                  <a:pt x="2714227" y="130147"/>
                  <a:pt x="2428205" y="114300"/>
                </a:cubicBezTo>
                <a:cubicBezTo>
                  <a:pt x="2142183" y="98453"/>
                  <a:pt x="1897280" y="107469"/>
                  <a:pt x="1637853" y="114300"/>
                </a:cubicBezTo>
                <a:cubicBezTo>
                  <a:pt x="1378426" y="121131"/>
                  <a:pt x="1281995" y="96365"/>
                  <a:pt x="944562" y="114300"/>
                </a:cubicBezTo>
                <a:cubicBezTo>
                  <a:pt x="607129" y="132235"/>
                  <a:pt x="307759" y="84732"/>
                  <a:pt x="57150" y="114300"/>
                </a:cubicBezTo>
                <a:cubicBezTo>
                  <a:pt x="28690" y="112873"/>
                  <a:pt x="-7671" y="141117"/>
                  <a:pt x="0" y="171450"/>
                </a:cubicBezTo>
                <a:cubicBezTo>
                  <a:pt x="24081" y="329849"/>
                  <a:pt x="-18559" y="576387"/>
                  <a:pt x="0" y="857250"/>
                </a:cubicBezTo>
                <a:cubicBezTo>
                  <a:pt x="-2522" y="888566"/>
                  <a:pt x="31261" y="917614"/>
                  <a:pt x="57150" y="914400"/>
                </a:cubicBezTo>
                <a:cubicBezTo>
                  <a:pt x="91578" y="912963"/>
                  <a:pt x="120889" y="887764"/>
                  <a:pt x="114300" y="857250"/>
                </a:cubicBezTo>
                <a:cubicBezTo>
                  <a:pt x="114174" y="839298"/>
                  <a:pt x="112717" y="820605"/>
                  <a:pt x="114300" y="800100"/>
                </a:cubicBezTo>
                <a:cubicBezTo>
                  <a:pt x="279183" y="822402"/>
                  <a:pt x="399039" y="796342"/>
                  <a:pt x="662000" y="800100"/>
                </a:cubicBezTo>
                <a:cubicBezTo>
                  <a:pt x="924961" y="803858"/>
                  <a:pt x="1034857" y="770261"/>
                  <a:pt x="1355291" y="800100"/>
                </a:cubicBezTo>
                <a:cubicBezTo>
                  <a:pt x="1675725" y="829939"/>
                  <a:pt x="1637463" y="818563"/>
                  <a:pt x="1902990" y="800100"/>
                </a:cubicBezTo>
                <a:cubicBezTo>
                  <a:pt x="2168517" y="781637"/>
                  <a:pt x="2394327" y="819874"/>
                  <a:pt x="2596281" y="800100"/>
                </a:cubicBezTo>
                <a:cubicBezTo>
                  <a:pt x="2798235" y="780326"/>
                  <a:pt x="3128145" y="784922"/>
                  <a:pt x="3289572" y="800100"/>
                </a:cubicBezTo>
                <a:cubicBezTo>
                  <a:pt x="3450999" y="815278"/>
                  <a:pt x="3675786" y="789936"/>
                  <a:pt x="4031393" y="800100"/>
                </a:cubicBezTo>
                <a:cubicBezTo>
                  <a:pt x="4387000" y="810264"/>
                  <a:pt x="4527122" y="766396"/>
                  <a:pt x="4967336" y="800100"/>
                </a:cubicBezTo>
                <a:cubicBezTo>
                  <a:pt x="5002361" y="802282"/>
                  <a:pt x="5023542" y="774584"/>
                  <a:pt x="5024486" y="742950"/>
                </a:cubicBezTo>
                <a:cubicBezTo>
                  <a:pt x="5035156" y="461164"/>
                  <a:pt x="5021160" y="396063"/>
                  <a:pt x="5024486" y="57150"/>
                </a:cubicBezTo>
                <a:close/>
                <a:moveTo>
                  <a:pt x="57150" y="228600"/>
                </a:moveTo>
                <a:cubicBezTo>
                  <a:pt x="81651" y="230224"/>
                  <a:pt x="114827" y="196824"/>
                  <a:pt x="114300" y="171450"/>
                </a:cubicBezTo>
                <a:cubicBezTo>
                  <a:pt x="116333" y="158234"/>
                  <a:pt x="99309" y="145198"/>
                  <a:pt x="85725" y="142875"/>
                </a:cubicBezTo>
                <a:cubicBezTo>
                  <a:pt x="68935" y="142736"/>
                  <a:pt x="56266" y="155012"/>
                  <a:pt x="57150" y="171450"/>
                </a:cubicBezTo>
                <a:cubicBezTo>
                  <a:pt x="59381" y="193173"/>
                  <a:pt x="57619" y="202317"/>
                  <a:pt x="57150" y="228600"/>
                </a:cubicBezTo>
                <a:close/>
              </a:path>
              <a:path w="5024486" h="914400" fill="darkenLess" stroke="0" extrusionOk="0">
                <a:moveTo>
                  <a:pt x="57150" y="228600"/>
                </a:moveTo>
                <a:cubicBezTo>
                  <a:pt x="89866" y="221886"/>
                  <a:pt x="112274" y="201784"/>
                  <a:pt x="114300" y="171450"/>
                </a:cubicBezTo>
                <a:cubicBezTo>
                  <a:pt x="110975" y="155460"/>
                  <a:pt x="101221" y="142336"/>
                  <a:pt x="85725" y="142875"/>
                </a:cubicBezTo>
                <a:cubicBezTo>
                  <a:pt x="71259" y="143693"/>
                  <a:pt x="58110" y="154321"/>
                  <a:pt x="57150" y="171450"/>
                </a:cubicBezTo>
                <a:cubicBezTo>
                  <a:pt x="55484" y="186812"/>
                  <a:pt x="57941" y="213304"/>
                  <a:pt x="57150" y="228600"/>
                </a:cubicBezTo>
                <a:close/>
                <a:moveTo>
                  <a:pt x="4967336" y="114300"/>
                </a:moveTo>
                <a:cubicBezTo>
                  <a:pt x="4994313" y="118220"/>
                  <a:pt x="5020769" y="92318"/>
                  <a:pt x="5024486" y="57150"/>
                </a:cubicBezTo>
                <a:cubicBezTo>
                  <a:pt x="5023158" y="31742"/>
                  <a:pt x="4995816" y="-454"/>
                  <a:pt x="4967336" y="0"/>
                </a:cubicBezTo>
                <a:cubicBezTo>
                  <a:pt x="4933608" y="483"/>
                  <a:pt x="4913465" y="29655"/>
                  <a:pt x="4910186" y="57150"/>
                </a:cubicBezTo>
                <a:cubicBezTo>
                  <a:pt x="4910189" y="71627"/>
                  <a:pt x="4923211" y="87315"/>
                  <a:pt x="4938761" y="85725"/>
                </a:cubicBezTo>
                <a:cubicBezTo>
                  <a:pt x="4957243" y="88235"/>
                  <a:pt x="4966107" y="70627"/>
                  <a:pt x="4967336" y="57150"/>
                </a:cubicBezTo>
                <a:cubicBezTo>
                  <a:pt x="4965418" y="85600"/>
                  <a:pt x="4964974" y="101992"/>
                  <a:pt x="4967336" y="114300"/>
                </a:cubicBezTo>
                <a:close/>
              </a:path>
              <a:path w="5024486" h="914400" fill="none" extrusionOk="0">
                <a:moveTo>
                  <a:pt x="0" y="171450"/>
                </a:moveTo>
                <a:cubicBezTo>
                  <a:pt x="-2884" y="140301"/>
                  <a:pt x="21350" y="115002"/>
                  <a:pt x="57150" y="114300"/>
                </a:cubicBezTo>
                <a:cubicBezTo>
                  <a:pt x="285413" y="143137"/>
                  <a:pt x="462889" y="119359"/>
                  <a:pt x="701910" y="114300"/>
                </a:cubicBezTo>
                <a:cubicBezTo>
                  <a:pt x="940931" y="109241"/>
                  <a:pt x="1108331" y="128439"/>
                  <a:pt x="1298141" y="114300"/>
                </a:cubicBezTo>
                <a:cubicBezTo>
                  <a:pt x="1487951" y="100161"/>
                  <a:pt x="1699513" y="123671"/>
                  <a:pt x="1845840" y="114300"/>
                </a:cubicBezTo>
                <a:cubicBezTo>
                  <a:pt x="1992167" y="104929"/>
                  <a:pt x="2369339" y="125805"/>
                  <a:pt x="2636192" y="114300"/>
                </a:cubicBezTo>
                <a:cubicBezTo>
                  <a:pt x="2903045" y="102795"/>
                  <a:pt x="3134218" y="105601"/>
                  <a:pt x="3378013" y="114300"/>
                </a:cubicBezTo>
                <a:cubicBezTo>
                  <a:pt x="3621808" y="122999"/>
                  <a:pt x="3811280" y="94435"/>
                  <a:pt x="4022774" y="114300"/>
                </a:cubicBezTo>
                <a:cubicBezTo>
                  <a:pt x="4234268" y="134165"/>
                  <a:pt x="4563464" y="96970"/>
                  <a:pt x="4910186" y="114300"/>
                </a:cubicBezTo>
                <a:cubicBezTo>
                  <a:pt x="4908686" y="91178"/>
                  <a:pt x="4910793" y="74188"/>
                  <a:pt x="4910186" y="57150"/>
                </a:cubicBezTo>
                <a:cubicBezTo>
                  <a:pt x="4909064" y="28109"/>
                  <a:pt x="4936075" y="1884"/>
                  <a:pt x="4967336" y="0"/>
                </a:cubicBezTo>
                <a:cubicBezTo>
                  <a:pt x="5004488" y="-97"/>
                  <a:pt x="5023251" y="27816"/>
                  <a:pt x="5024486" y="57150"/>
                </a:cubicBezTo>
                <a:cubicBezTo>
                  <a:pt x="4997688" y="350972"/>
                  <a:pt x="5000862" y="521704"/>
                  <a:pt x="5024486" y="742950"/>
                </a:cubicBezTo>
                <a:cubicBezTo>
                  <a:pt x="5026579" y="772627"/>
                  <a:pt x="4997467" y="797930"/>
                  <a:pt x="4967336" y="800100"/>
                </a:cubicBezTo>
                <a:cubicBezTo>
                  <a:pt x="4820633" y="802862"/>
                  <a:pt x="4554822" y="805478"/>
                  <a:pt x="4419636" y="800100"/>
                </a:cubicBezTo>
                <a:cubicBezTo>
                  <a:pt x="4284450" y="794722"/>
                  <a:pt x="4021545" y="795903"/>
                  <a:pt x="3677815" y="800100"/>
                </a:cubicBezTo>
                <a:cubicBezTo>
                  <a:pt x="3334085" y="804297"/>
                  <a:pt x="3194463" y="785378"/>
                  <a:pt x="3033055" y="800100"/>
                </a:cubicBezTo>
                <a:cubicBezTo>
                  <a:pt x="2871647" y="814822"/>
                  <a:pt x="2615045" y="822168"/>
                  <a:pt x="2388294" y="800100"/>
                </a:cubicBezTo>
                <a:cubicBezTo>
                  <a:pt x="2161543" y="778032"/>
                  <a:pt x="2024467" y="807019"/>
                  <a:pt x="1792064" y="800100"/>
                </a:cubicBezTo>
                <a:cubicBezTo>
                  <a:pt x="1559661" y="793182"/>
                  <a:pt x="1366361" y="772800"/>
                  <a:pt x="1098773" y="800100"/>
                </a:cubicBezTo>
                <a:cubicBezTo>
                  <a:pt x="831185" y="827400"/>
                  <a:pt x="323946" y="786478"/>
                  <a:pt x="114300" y="800100"/>
                </a:cubicBezTo>
                <a:cubicBezTo>
                  <a:pt x="115663" y="824706"/>
                  <a:pt x="115219" y="833712"/>
                  <a:pt x="114300" y="857250"/>
                </a:cubicBezTo>
                <a:cubicBezTo>
                  <a:pt x="108146" y="884388"/>
                  <a:pt x="87983" y="913870"/>
                  <a:pt x="57150" y="914400"/>
                </a:cubicBezTo>
                <a:cubicBezTo>
                  <a:pt x="22227" y="912543"/>
                  <a:pt x="158" y="886474"/>
                  <a:pt x="0" y="857250"/>
                </a:cubicBezTo>
                <a:cubicBezTo>
                  <a:pt x="-3456" y="595628"/>
                  <a:pt x="-5432" y="403487"/>
                  <a:pt x="0" y="171450"/>
                </a:cubicBezTo>
                <a:close/>
                <a:moveTo>
                  <a:pt x="4910186" y="114300"/>
                </a:moveTo>
                <a:cubicBezTo>
                  <a:pt x="4927256" y="111805"/>
                  <a:pt x="4943566" y="112311"/>
                  <a:pt x="4967336" y="114300"/>
                </a:cubicBezTo>
                <a:cubicBezTo>
                  <a:pt x="5001191" y="119780"/>
                  <a:pt x="5021888" y="94569"/>
                  <a:pt x="5024486" y="57150"/>
                </a:cubicBezTo>
                <a:moveTo>
                  <a:pt x="4967336" y="114300"/>
                </a:moveTo>
                <a:cubicBezTo>
                  <a:pt x="4967392" y="93853"/>
                  <a:pt x="4967151" y="75777"/>
                  <a:pt x="4967336" y="57150"/>
                </a:cubicBezTo>
                <a:cubicBezTo>
                  <a:pt x="4968722" y="70649"/>
                  <a:pt x="4950801" y="84685"/>
                  <a:pt x="4938761" y="85725"/>
                </a:cubicBezTo>
                <a:cubicBezTo>
                  <a:pt x="4922443" y="83718"/>
                  <a:pt x="4911305" y="75602"/>
                  <a:pt x="4910186" y="57150"/>
                </a:cubicBezTo>
                <a:moveTo>
                  <a:pt x="57150" y="228600"/>
                </a:moveTo>
                <a:cubicBezTo>
                  <a:pt x="58311" y="207485"/>
                  <a:pt x="58786" y="185022"/>
                  <a:pt x="57150" y="171450"/>
                </a:cubicBezTo>
                <a:cubicBezTo>
                  <a:pt x="56024" y="154382"/>
                  <a:pt x="70691" y="144810"/>
                  <a:pt x="85725" y="142875"/>
                </a:cubicBezTo>
                <a:cubicBezTo>
                  <a:pt x="103937" y="142822"/>
                  <a:pt x="115809" y="156465"/>
                  <a:pt x="114300" y="171450"/>
                </a:cubicBezTo>
                <a:cubicBezTo>
                  <a:pt x="112975" y="205038"/>
                  <a:pt x="87347" y="231219"/>
                  <a:pt x="57150" y="228600"/>
                </a:cubicBezTo>
                <a:cubicBezTo>
                  <a:pt x="22106" y="223983"/>
                  <a:pt x="-2304" y="205267"/>
                  <a:pt x="0" y="171450"/>
                </a:cubicBezTo>
                <a:moveTo>
                  <a:pt x="114300" y="171450"/>
                </a:moveTo>
                <a:cubicBezTo>
                  <a:pt x="128526" y="464433"/>
                  <a:pt x="118691" y="550074"/>
                  <a:pt x="114300" y="800100"/>
                </a:cubicBezTo>
              </a:path>
              <a:path w="5024486" h="914400" fill="none" stroke="0" extrusionOk="0">
                <a:moveTo>
                  <a:pt x="0" y="171450"/>
                </a:moveTo>
                <a:cubicBezTo>
                  <a:pt x="-6420" y="142207"/>
                  <a:pt x="27685" y="118901"/>
                  <a:pt x="57150" y="114300"/>
                </a:cubicBezTo>
                <a:cubicBezTo>
                  <a:pt x="230638" y="119284"/>
                  <a:pt x="451790" y="137849"/>
                  <a:pt x="604850" y="114300"/>
                </a:cubicBezTo>
                <a:cubicBezTo>
                  <a:pt x="757910" y="90751"/>
                  <a:pt x="1097711" y="110835"/>
                  <a:pt x="1298141" y="114300"/>
                </a:cubicBezTo>
                <a:cubicBezTo>
                  <a:pt x="1498571" y="117765"/>
                  <a:pt x="1661004" y="93602"/>
                  <a:pt x="1894371" y="114300"/>
                </a:cubicBezTo>
                <a:cubicBezTo>
                  <a:pt x="2127738" y="134999"/>
                  <a:pt x="2310452" y="89411"/>
                  <a:pt x="2442071" y="114300"/>
                </a:cubicBezTo>
                <a:cubicBezTo>
                  <a:pt x="2573690" y="139189"/>
                  <a:pt x="2952170" y="109221"/>
                  <a:pt x="3183892" y="114300"/>
                </a:cubicBezTo>
                <a:cubicBezTo>
                  <a:pt x="3415614" y="119379"/>
                  <a:pt x="3536493" y="102841"/>
                  <a:pt x="3731592" y="114300"/>
                </a:cubicBezTo>
                <a:cubicBezTo>
                  <a:pt x="3926691" y="125759"/>
                  <a:pt x="4058911" y="96476"/>
                  <a:pt x="4279291" y="114300"/>
                </a:cubicBezTo>
                <a:cubicBezTo>
                  <a:pt x="4499671" y="132124"/>
                  <a:pt x="4604979" y="138782"/>
                  <a:pt x="4910186" y="114300"/>
                </a:cubicBezTo>
                <a:cubicBezTo>
                  <a:pt x="4909293" y="95801"/>
                  <a:pt x="4910080" y="82326"/>
                  <a:pt x="4910186" y="57150"/>
                </a:cubicBezTo>
                <a:cubicBezTo>
                  <a:pt x="4910609" y="26977"/>
                  <a:pt x="4938782" y="-2364"/>
                  <a:pt x="4967336" y="0"/>
                </a:cubicBezTo>
                <a:cubicBezTo>
                  <a:pt x="5004629" y="-524"/>
                  <a:pt x="5024752" y="23019"/>
                  <a:pt x="5024486" y="57150"/>
                </a:cubicBezTo>
                <a:cubicBezTo>
                  <a:pt x="4998427" y="206066"/>
                  <a:pt x="5046173" y="477597"/>
                  <a:pt x="5024486" y="742950"/>
                </a:cubicBezTo>
                <a:cubicBezTo>
                  <a:pt x="5020410" y="773695"/>
                  <a:pt x="5002376" y="794018"/>
                  <a:pt x="4967336" y="800100"/>
                </a:cubicBezTo>
                <a:cubicBezTo>
                  <a:pt x="4584929" y="771226"/>
                  <a:pt x="4464069" y="827355"/>
                  <a:pt x="4176984" y="800100"/>
                </a:cubicBezTo>
                <a:cubicBezTo>
                  <a:pt x="3889899" y="772845"/>
                  <a:pt x="3780824" y="817730"/>
                  <a:pt x="3629285" y="800100"/>
                </a:cubicBezTo>
                <a:cubicBezTo>
                  <a:pt x="3477746" y="782470"/>
                  <a:pt x="3084862" y="803720"/>
                  <a:pt x="2887463" y="800100"/>
                </a:cubicBezTo>
                <a:cubicBezTo>
                  <a:pt x="2690064" y="796480"/>
                  <a:pt x="2475812" y="808774"/>
                  <a:pt x="2194173" y="800100"/>
                </a:cubicBezTo>
                <a:cubicBezTo>
                  <a:pt x="1912534" y="791427"/>
                  <a:pt x="1578410" y="770983"/>
                  <a:pt x="1403821" y="800100"/>
                </a:cubicBezTo>
                <a:cubicBezTo>
                  <a:pt x="1229232" y="829217"/>
                  <a:pt x="1126183" y="794367"/>
                  <a:pt x="856121" y="800100"/>
                </a:cubicBezTo>
                <a:cubicBezTo>
                  <a:pt x="586059" y="805833"/>
                  <a:pt x="360700" y="783624"/>
                  <a:pt x="114300" y="800100"/>
                </a:cubicBezTo>
                <a:cubicBezTo>
                  <a:pt x="115865" y="822742"/>
                  <a:pt x="112865" y="832752"/>
                  <a:pt x="114300" y="857250"/>
                </a:cubicBezTo>
                <a:cubicBezTo>
                  <a:pt x="115954" y="887237"/>
                  <a:pt x="89512" y="915542"/>
                  <a:pt x="57150" y="914400"/>
                </a:cubicBezTo>
                <a:cubicBezTo>
                  <a:pt x="28222" y="914054"/>
                  <a:pt x="1382" y="887141"/>
                  <a:pt x="0" y="857250"/>
                </a:cubicBezTo>
                <a:cubicBezTo>
                  <a:pt x="23920" y="576855"/>
                  <a:pt x="-19696" y="333713"/>
                  <a:pt x="0" y="171450"/>
                </a:cubicBezTo>
                <a:close/>
                <a:moveTo>
                  <a:pt x="4910186" y="114300"/>
                </a:moveTo>
                <a:cubicBezTo>
                  <a:pt x="4922518" y="116505"/>
                  <a:pt x="4943134" y="115729"/>
                  <a:pt x="4967336" y="114300"/>
                </a:cubicBezTo>
                <a:cubicBezTo>
                  <a:pt x="5004952" y="117068"/>
                  <a:pt x="5021971" y="86912"/>
                  <a:pt x="5024486" y="57150"/>
                </a:cubicBezTo>
                <a:moveTo>
                  <a:pt x="4967336" y="114300"/>
                </a:moveTo>
                <a:cubicBezTo>
                  <a:pt x="4966873" y="90519"/>
                  <a:pt x="4967946" y="79108"/>
                  <a:pt x="4967336" y="57150"/>
                </a:cubicBezTo>
                <a:cubicBezTo>
                  <a:pt x="4968175" y="73251"/>
                  <a:pt x="4953306" y="83080"/>
                  <a:pt x="4938761" y="85725"/>
                </a:cubicBezTo>
                <a:cubicBezTo>
                  <a:pt x="4924052" y="85154"/>
                  <a:pt x="4908810" y="76577"/>
                  <a:pt x="4910186" y="57150"/>
                </a:cubicBezTo>
                <a:moveTo>
                  <a:pt x="57150" y="228600"/>
                </a:moveTo>
                <a:cubicBezTo>
                  <a:pt x="55621" y="214037"/>
                  <a:pt x="56427" y="190603"/>
                  <a:pt x="57150" y="171450"/>
                </a:cubicBezTo>
                <a:cubicBezTo>
                  <a:pt x="57341" y="154696"/>
                  <a:pt x="70053" y="141556"/>
                  <a:pt x="85725" y="142875"/>
                </a:cubicBezTo>
                <a:cubicBezTo>
                  <a:pt x="102064" y="143866"/>
                  <a:pt x="113592" y="152190"/>
                  <a:pt x="114300" y="171450"/>
                </a:cubicBezTo>
                <a:cubicBezTo>
                  <a:pt x="110468" y="200037"/>
                  <a:pt x="86411" y="224192"/>
                  <a:pt x="57150" y="228600"/>
                </a:cubicBezTo>
                <a:cubicBezTo>
                  <a:pt x="27733" y="228908"/>
                  <a:pt x="707" y="206282"/>
                  <a:pt x="0" y="171450"/>
                </a:cubicBezTo>
                <a:moveTo>
                  <a:pt x="114300" y="171450"/>
                </a:moveTo>
                <a:cubicBezTo>
                  <a:pt x="98736" y="394573"/>
                  <a:pt x="107790" y="566895"/>
                  <a:pt x="114300" y="800100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Predmeti izrađeni od kose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logoraša</a:t>
            </a:r>
            <a:endParaRPr lang="hr-HR" sz="24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772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4000" dirty="0" smtClean="0"/>
              <a:t> Što </a:t>
            </a:r>
            <a:r>
              <a:rPr lang="hr-HR" sz="4000" dirty="0"/>
              <a:t>je totalni rat? </a:t>
            </a:r>
          </a:p>
          <a:p>
            <a:r>
              <a:rPr lang="hr-HR" sz="4000" dirty="0" smtClean="0"/>
              <a:t> Zašto </a:t>
            </a:r>
            <a:r>
              <a:rPr lang="hr-HR" sz="4000" dirty="0"/>
              <a:t>je stradalo više civila nego vojnika? Što je genocid? </a:t>
            </a:r>
          </a:p>
          <a:p>
            <a:r>
              <a:rPr lang="hr-HR" sz="4000" dirty="0" smtClean="0"/>
              <a:t> Koji </a:t>
            </a:r>
            <a:r>
              <a:rPr lang="hr-HR" sz="4000" dirty="0"/>
              <a:t>su uzroci genocida nacista i fašista nad ostalim narodima, posebice Židovima, Romima i Slavenima?</a:t>
            </a:r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lika 42">
            <a:extLst>
              <a:ext uri="{FF2B5EF4-FFF2-40B4-BE49-F238E27FC236}">
                <a16:creationId xmlns:a16="http://schemas.microsoft.com/office/drawing/2014/main" xmlns="" id="{2F02B90A-F5FB-45CB-8F48-8D86381C4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630" y="4253056"/>
            <a:ext cx="1841369" cy="2604943"/>
          </a:xfrm>
          <a:prstGeom prst="rect">
            <a:avLst/>
          </a:prstGeom>
        </p:spPr>
      </p:pic>
      <p:sp>
        <p:nvSpPr>
          <p:cNvPr id="42" name="Oblačić za govor: ovalni 41">
            <a:extLst>
              <a:ext uri="{FF2B5EF4-FFF2-40B4-BE49-F238E27FC236}">
                <a16:creationId xmlns:a16="http://schemas.microsoft.com/office/drawing/2014/main" xmlns="" id="{C941453E-D85D-4E76-AE83-48DF5F761BF8}"/>
              </a:ext>
            </a:extLst>
          </p:cNvPr>
          <p:cNvSpPr/>
          <p:nvPr/>
        </p:nvSpPr>
        <p:spPr>
          <a:xfrm>
            <a:off x="7739405" y="1242135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o Anni Frank i zapise iz njezina dnevnika (U/str. 119), a zatim odgovori na pitanja od 1-3.</a:t>
            </a:r>
            <a:endParaRPr lang="hr-HR" sz="3200" b="1" dirty="0">
              <a:solidFill>
                <a:schemeClr val="tx1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B8B729FB-606A-43BA-9E90-2DA88C12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8" y="1242135"/>
            <a:ext cx="7467210" cy="504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lačić za govor: ovalni 15">
            <a:extLst>
              <a:ext uri="{FF2B5EF4-FFF2-40B4-BE49-F238E27FC236}">
                <a16:creationId xmlns:a16="http://schemas.microsoft.com/office/drawing/2014/main" xmlns="" id="{DBEBD500-1506-4F8B-BB8B-4B2292CF2E70}"/>
              </a:ext>
            </a:extLst>
          </p:cNvPr>
          <p:cNvSpPr/>
          <p:nvPr/>
        </p:nvSpPr>
        <p:spPr>
          <a:xfrm>
            <a:off x="7739405" y="1242135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Što misliš, jesu li građani Njemačke znali za logore smrti ili su zatvarali oči pred činjenicom da oni postoje? Odgovor potkrijepi argumentima.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5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21AF264-4541-4E5D-B55A-ED04ED45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99748"/>
            <a:ext cx="7522591" cy="565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8DD93BC-25B5-4575-B1D4-87460549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630" y="4253056"/>
            <a:ext cx="1841369" cy="2604943"/>
          </a:xfrm>
          <a:prstGeom prst="rect">
            <a:avLst/>
          </a:prstGeom>
        </p:spPr>
      </p:pic>
      <p:sp>
        <p:nvSpPr>
          <p:cNvPr id="4" name="Pravokutnik: nakošeni 3">
            <a:extLst>
              <a:ext uri="{FF2B5EF4-FFF2-40B4-BE49-F238E27FC236}">
                <a16:creationId xmlns:a16="http://schemas.microsoft.com/office/drawing/2014/main" xmlns="" id="{102FF305-1937-4082-B107-63C070263744}"/>
              </a:ext>
            </a:extLst>
          </p:cNvPr>
          <p:cNvSpPr/>
          <p:nvPr/>
        </p:nvSpPr>
        <p:spPr>
          <a:xfrm>
            <a:off x="7673418" y="5615865"/>
            <a:ext cx="2677211" cy="1140900"/>
          </a:xfrm>
          <a:custGeom>
            <a:avLst/>
            <a:gdLst>
              <a:gd name="connsiteX0" fmla="*/ 142613 w 2677211"/>
              <a:gd name="connsiteY0" fmla="*/ 142613 h 1140900"/>
              <a:gd name="connsiteX1" fmla="*/ 692770 w 2677211"/>
              <a:gd name="connsiteY1" fmla="*/ 142613 h 1140900"/>
              <a:gd name="connsiteX2" fmla="*/ 1266846 w 2677211"/>
              <a:gd name="connsiteY2" fmla="*/ 142613 h 1140900"/>
              <a:gd name="connsiteX3" fmla="*/ 1864843 w 2677211"/>
              <a:gd name="connsiteY3" fmla="*/ 142613 h 1140900"/>
              <a:gd name="connsiteX4" fmla="*/ 2534599 w 2677211"/>
              <a:gd name="connsiteY4" fmla="*/ 142613 h 1140900"/>
              <a:gd name="connsiteX5" fmla="*/ 2534599 w 2677211"/>
              <a:gd name="connsiteY5" fmla="*/ 579007 h 1140900"/>
              <a:gd name="connsiteX6" fmla="*/ 2534599 w 2677211"/>
              <a:gd name="connsiteY6" fmla="*/ 998288 h 1140900"/>
              <a:gd name="connsiteX7" fmla="*/ 2008362 w 2677211"/>
              <a:gd name="connsiteY7" fmla="*/ 998288 h 1140900"/>
              <a:gd name="connsiteX8" fmla="*/ 1434285 w 2677211"/>
              <a:gd name="connsiteY8" fmla="*/ 998288 h 1140900"/>
              <a:gd name="connsiteX9" fmla="*/ 812369 w 2677211"/>
              <a:gd name="connsiteY9" fmla="*/ 998288 h 1140900"/>
              <a:gd name="connsiteX10" fmla="*/ 142613 w 2677211"/>
              <a:gd name="connsiteY10" fmla="*/ 998288 h 1140900"/>
              <a:gd name="connsiteX11" fmla="*/ 142613 w 2677211"/>
              <a:gd name="connsiteY11" fmla="*/ 579007 h 1140900"/>
              <a:gd name="connsiteX12" fmla="*/ 142613 w 2677211"/>
              <a:gd name="connsiteY12" fmla="*/ 142613 h 1140900"/>
              <a:gd name="connsiteX0" fmla="*/ 0 w 2677211"/>
              <a:gd name="connsiteY0" fmla="*/ 0 h 1140900"/>
              <a:gd name="connsiteX1" fmla="*/ 669303 w 2677211"/>
              <a:gd name="connsiteY1" fmla="*/ 0 h 1140900"/>
              <a:gd name="connsiteX2" fmla="*/ 1311833 w 2677211"/>
              <a:gd name="connsiteY2" fmla="*/ 0 h 1140900"/>
              <a:gd name="connsiteX3" fmla="*/ 2034680 w 2677211"/>
              <a:gd name="connsiteY3" fmla="*/ 0 h 1140900"/>
              <a:gd name="connsiteX4" fmla="*/ 2677211 w 2677211"/>
              <a:gd name="connsiteY4" fmla="*/ 0 h 1140900"/>
              <a:gd name="connsiteX5" fmla="*/ 2534599 w 2677211"/>
              <a:gd name="connsiteY5" fmla="*/ 142613 h 1140900"/>
              <a:gd name="connsiteX6" fmla="*/ 1984442 w 2677211"/>
              <a:gd name="connsiteY6" fmla="*/ 142613 h 1140900"/>
              <a:gd name="connsiteX7" fmla="*/ 1458205 w 2677211"/>
              <a:gd name="connsiteY7" fmla="*/ 142613 h 1140900"/>
              <a:gd name="connsiteX8" fmla="*/ 931968 w 2677211"/>
              <a:gd name="connsiteY8" fmla="*/ 142613 h 1140900"/>
              <a:gd name="connsiteX9" fmla="*/ 142613 w 2677211"/>
              <a:gd name="connsiteY9" fmla="*/ 142613 h 1140900"/>
              <a:gd name="connsiteX10" fmla="*/ 0 w 2677211"/>
              <a:gd name="connsiteY10" fmla="*/ 0 h 1140900"/>
              <a:gd name="connsiteX0" fmla="*/ 0 w 2677211"/>
              <a:gd name="connsiteY0" fmla="*/ 1140900 h 1140900"/>
              <a:gd name="connsiteX1" fmla="*/ 142613 w 2677211"/>
              <a:gd name="connsiteY1" fmla="*/ 998288 h 1140900"/>
              <a:gd name="connsiteX2" fmla="*/ 692770 w 2677211"/>
              <a:gd name="connsiteY2" fmla="*/ 998288 h 1140900"/>
              <a:gd name="connsiteX3" fmla="*/ 1290766 w 2677211"/>
              <a:gd name="connsiteY3" fmla="*/ 998288 h 1140900"/>
              <a:gd name="connsiteX4" fmla="*/ 1912683 w 2677211"/>
              <a:gd name="connsiteY4" fmla="*/ 998288 h 1140900"/>
              <a:gd name="connsiteX5" fmla="*/ 2534599 w 2677211"/>
              <a:gd name="connsiteY5" fmla="*/ 998288 h 1140900"/>
              <a:gd name="connsiteX6" fmla="*/ 2677211 w 2677211"/>
              <a:gd name="connsiteY6" fmla="*/ 1140900 h 1140900"/>
              <a:gd name="connsiteX7" fmla="*/ 2034680 w 2677211"/>
              <a:gd name="connsiteY7" fmla="*/ 1140900 h 1140900"/>
              <a:gd name="connsiteX8" fmla="*/ 1338606 w 2677211"/>
              <a:gd name="connsiteY8" fmla="*/ 1140900 h 1140900"/>
              <a:gd name="connsiteX9" fmla="*/ 642531 w 2677211"/>
              <a:gd name="connsiteY9" fmla="*/ 1140900 h 1140900"/>
              <a:gd name="connsiteX10" fmla="*/ 0 w 2677211"/>
              <a:gd name="connsiteY10" fmla="*/ 1140900 h 1140900"/>
              <a:gd name="connsiteX0" fmla="*/ 0 w 2677211"/>
              <a:gd name="connsiteY0" fmla="*/ 0 h 1140900"/>
              <a:gd name="connsiteX1" fmla="*/ 142613 w 2677211"/>
              <a:gd name="connsiteY1" fmla="*/ 142613 h 1140900"/>
              <a:gd name="connsiteX2" fmla="*/ 142613 w 2677211"/>
              <a:gd name="connsiteY2" fmla="*/ 544780 h 1140900"/>
              <a:gd name="connsiteX3" fmla="*/ 142613 w 2677211"/>
              <a:gd name="connsiteY3" fmla="*/ 998288 h 1140900"/>
              <a:gd name="connsiteX4" fmla="*/ 0 w 2677211"/>
              <a:gd name="connsiteY4" fmla="*/ 1140900 h 1140900"/>
              <a:gd name="connsiteX5" fmla="*/ 0 w 2677211"/>
              <a:gd name="connsiteY5" fmla="*/ 559041 h 1140900"/>
              <a:gd name="connsiteX6" fmla="*/ 0 w 2677211"/>
              <a:gd name="connsiteY6" fmla="*/ 0 h 1140900"/>
              <a:gd name="connsiteX0" fmla="*/ 2677211 w 2677211"/>
              <a:gd name="connsiteY0" fmla="*/ 0 h 1140900"/>
              <a:gd name="connsiteX1" fmla="*/ 2677211 w 2677211"/>
              <a:gd name="connsiteY1" fmla="*/ 581859 h 1140900"/>
              <a:gd name="connsiteX2" fmla="*/ 2677211 w 2677211"/>
              <a:gd name="connsiteY2" fmla="*/ 1140900 h 1140900"/>
              <a:gd name="connsiteX3" fmla="*/ 2534599 w 2677211"/>
              <a:gd name="connsiteY3" fmla="*/ 998288 h 1140900"/>
              <a:gd name="connsiteX4" fmla="*/ 2534599 w 2677211"/>
              <a:gd name="connsiteY4" fmla="*/ 587564 h 1140900"/>
              <a:gd name="connsiteX5" fmla="*/ 2534599 w 2677211"/>
              <a:gd name="connsiteY5" fmla="*/ 142613 h 1140900"/>
              <a:gd name="connsiteX6" fmla="*/ 2677211 w 2677211"/>
              <a:gd name="connsiteY6" fmla="*/ 0 h 1140900"/>
              <a:gd name="connsiteX0" fmla="*/ 0 w 2677211"/>
              <a:gd name="connsiteY0" fmla="*/ 0 h 1140900"/>
              <a:gd name="connsiteX1" fmla="*/ 722847 w 2677211"/>
              <a:gd name="connsiteY1" fmla="*/ 0 h 1140900"/>
              <a:gd name="connsiteX2" fmla="*/ 1445694 w 2677211"/>
              <a:gd name="connsiteY2" fmla="*/ 0 h 1140900"/>
              <a:gd name="connsiteX3" fmla="*/ 2677211 w 2677211"/>
              <a:gd name="connsiteY3" fmla="*/ 0 h 1140900"/>
              <a:gd name="connsiteX4" fmla="*/ 2677211 w 2677211"/>
              <a:gd name="connsiteY4" fmla="*/ 536223 h 1140900"/>
              <a:gd name="connsiteX5" fmla="*/ 2677211 w 2677211"/>
              <a:gd name="connsiteY5" fmla="*/ 1140900 h 1140900"/>
              <a:gd name="connsiteX6" fmla="*/ 2088225 w 2677211"/>
              <a:gd name="connsiteY6" fmla="*/ 1140900 h 1140900"/>
              <a:gd name="connsiteX7" fmla="*/ 1445694 w 2677211"/>
              <a:gd name="connsiteY7" fmla="*/ 1140900 h 1140900"/>
              <a:gd name="connsiteX8" fmla="*/ 776391 w 2677211"/>
              <a:gd name="connsiteY8" fmla="*/ 1140900 h 1140900"/>
              <a:gd name="connsiteX9" fmla="*/ 0 w 2677211"/>
              <a:gd name="connsiteY9" fmla="*/ 1140900 h 1140900"/>
              <a:gd name="connsiteX10" fmla="*/ 0 w 2677211"/>
              <a:gd name="connsiteY10" fmla="*/ 581859 h 1140900"/>
              <a:gd name="connsiteX11" fmla="*/ 0 w 2677211"/>
              <a:gd name="connsiteY11" fmla="*/ 0 h 1140900"/>
              <a:gd name="connsiteX12" fmla="*/ 142613 w 2677211"/>
              <a:gd name="connsiteY12" fmla="*/ 142613 h 1140900"/>
              <a:gd name="connsiteX13" fmla="*/ 740610 w 2677211"/>
              <a:gd name="connsiteY13" fmla="*/ 142613 h 1140900"/>
              <a:gd name="connsiteX14" fmla="*/ 1362526 w 2677211"/>
              <a:gd name="connsiteY14" fmla="*/ 142613 h 1140900"/>
              <a:gd name="connsiteX15" fmla="*/ 1936603 w 2677211"/>
              <a:gd name="connsiteY15" fmla="*/ 142613 h 1140900"/>
              <a:gd name="connsiteX16" fmla="*/ 2534599 w 2677211"/>
              <a:gd name="connsiteY16" fmla="*/ 142613 h 1140900"/>
              <a:gd name="connsiteX17" fmla="*/ 2534599 w 2677211"/>
              <a:gd name="connsiteY17" fmla="*/ 587564 h 1140900"/>
              <a:gd name="connsiteX18" fmla="*/ 2534599 w 2677211"/>
              <a:gd name="connsiteY18" fmla="*/ 998288 h 1140900"/>
              <a:gd name="connsiteX19" fmla="*/ 1984442 w 2677211"/>
              <a:gd name="connsiteY19" fmla="*/ 998288 h 1140900"/>
              <a:gd name="connsiteX20" fmla="*/ 1386446 w 2677211"/>
              <a:gd name="connsiteY20" fmla="*/ 998288 h 1140900"/>
              <a:gd name="connsiteX21" fmla="*/ 860209 w 2677211"/>
              <a:gd name="connsiteY21" fmla="*/ 998288 h 1140900"/>
              <a:gd name="connsiteX22" fmla="*/ 142613 w 2677211"/>
              <a:gd name="connsiteY22" fmla="*/ 998288 h 1140900"/>
              <a:gd name="connsiteX23" fmla="*/ 142613 w 2677211"/>
              <a:gd name="connsiteY23" fmla="*/ 553337 h 1140900"/>
              <a:gd name="connsiteX24" fmla="*/ 142613 w 2677211"/>
              <a:gd name="connsiteY24" fmla="*/ 142613 h 1140900"/>
              <a:gd name="connsiteX25" fmla="*/ 0 w 2677211"/>
              <a:gd name="connsiteY25" fmla="*/ 0 h 1140900"/>
              <a:gd name="connsiteX26" fmla="*/ 142613 w 2677211"/>
              <a:gd name="connsiteY26" fmla="*/ 142613 h 1140900"/>
              <a:gd name="connsiteX27" fmla="*/ 0 w 2677211"/>
              <a:gd name="connsiteY27" fmla="*/ 1140900 h 1140900"/>
              <a:gd name="connsiteX28" fmla="*/ 142613 w 2677211"/>
              <a:gd name="connsiteY28" fmla="*/ 998288 h 1140900"/>
              <a:gd name="connsiteX29" fmla="*/ 2677211 w 2677211"/>
              <a:gd name="connsiteY29" fmla="*/ 0 h 1140900"/>
              <a:gd name="connsiteX30" fmla="*/ 2534599 w 2677211"/>
              <a:gd name="connsiteY30" fmla="*/ 142613 h 1140900"/>
              <a:gd name="connsiteX31" fmla="*/ 2677211 w 2677211"/>
              <a:gd name="connsiteY31" fmla="*/ 1140900 h 1140900"/>
              <a:gd name="connsiteX32" fmla="*/ 2534599 w 2677211"/>
              <a:gd name="connsiteY32" fmla="*/ 998288 h 114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77211" h="1140900" stroke="0" extrusionOk="0">
                <a:moveTo>
                  <a:pt x="142613" y="142613"/>
                </a:moveTo>
                <a:cubicBezTo>
                  <a:pt x="270297" y="120786"/>
                  <a:pt x="542997" y="125110"/>
                  <a:pt x="692770" y="142613"/>
                </a:cubicBezTo>
                <a:cubicBezTo>
                  <a:pt x="842543" y="160116"/>
                  <a:pt x="990845" y="129423"/>
                  <a:pt x="1266846" y="142613"/>
                </a:cubicBezTo>
                <a:cubicBezTo>
                  <a:pt x="1542847" y="155803"/>
                  <a:pt x="1685819" y="130401"/>
                  <a:pt x="1864843" y="142613"/>
                </a:cubicBezTo>
                <a:cubicBezTo>
                  <a:pt x="2043867" y="154825"/>
                  <a:pt x="2381356" y="174508"/>
                  <a:pt x="2534599" y="142613"/>
                </a:cubicBezTo>
                <a:cubicBezTo>
                  <a:pt x="2549653" y="323704"/>
                  <a:pt x="2542438" y="377092"/>
                  <a:pt x="2534599" y="579007"/>
                </a:cubicBezTo>
                <a:cubicBezTo>
                  <a:pt x="2526760" y="780922"/>
                  <a:pt x="2524202" y="829140"/>
                  <a:pt x="2534599" y="998288"/>
                </a:cubicBezTo>
                <a:cubicBezTo>
                  <a:pt x="2277538" y="1016284"/>
                  <a:pt x="2180031" y="981039"/>
                  <a:pt x="2008362" y="998288"/>
                </a:cubicBezTo>
                <a:cubicBezTo>
                  <a:pt x="1836693" y="1015537"/>
                  <a:pt x="1652783" y="982031"/>
                  <a:pt x="1434285" y="998288"/>
                </a:cubicBezTo>
                <a:cubicBezTo>
                  <a:pt x="1215787" y="1014545"/>
                  <a:pt x="975689" y="993983"/>
                  <a:pt x="812369" y="998288"/>
                </a:cubicBezTo>
                <a:cubicBezTo>
                  <a:pt x="649049" y="1002593"/>
                  <a:pt x="317679" y="977516"/>
                  <a:pt x="142613" y="998288"/>
                </a:cubicBezTo>
                <a:cubicBezTo>
                  <a:pt x="130548" y="790335"/>
                  <a:pt x="157198" y="784496"/>
                  <a:pt x="142613" y="579007"/>
                </a:cubicBezTo>
                <a:cubicBezTo>
                  <a:pt x="128028" y="373518"/>
                  <a:pt x="133744" y="231740"/>
                  <a:pt x="142613" y="142613"/>
                </a:cubicBezTo>
                <a:close/>
              </a:path>
              <a:path w="2677211" h="1140900" fill="lightenLess" stroke="0" extrusionOk="0">
                <a:moveTo>
                  <a:pt x="0" y="0"/>
                </a:moveTo>
                <a:cubicBezTo>
                  <a:pt x="156010" y="18276"/>
                  <a:pt x="504424" y="-10895"/>
                  <a:pt x="669303" y="0"/>
                </a:cubicBezTo>
                <a:cubicBezTo>
                  <a:pt x="834182" y="10895"/>
                  <a:pt x="1041242" y="-11692"/>
                  <a:pt x="1311833" y="0"/>
                </a:cubicBezTo>
                <a:cubicBezTo>
                  <a:pt x="1582424" y="11692"/>
                  <a:pt x="1865268" y="25095"/>
                  <a:pt x="2034680" y="0"/>
                </a:cubicBezTo>
                <a:cubicBezTo>
                  <a:pt x="2204092" y="-25095"/>
                  <a:pt x="2460145" y="-16974"/>
                  <a:pt x="2677211" y="0"/>
                </a:cubicBezTo>
                <a:cubicBezTo>
                  <a:pt x="2637955" y="42046"/>
                  <a:pt x="2574889" y="94819"/>
                  <a:pt x="2534599" y="142613"/>
                </a:cubicBezTo>
                <a:cubicBezTo>
                  <a:pt x="2342827" y="166201"/>
                  <a:pt x="2176414" y="160466"/>
                  <a:pt x="1984442" y="142613"/>
                </a:cubicBezTo>
                <a:cubicBezTo>
                  <a:pt x="1792470" y="124760"/>
                  <a:pt x="1608147" y="167608"/>
                  <a:pt x="1458205" y="142613"/>
                </a:cubicBezTo>
                <a:cubicBezTo>
                  <a:pt x="1308263" y="117618"/>
                  <a:pt x="1138640" y="164183"/>
                  <a:pt x="931968" y="142613"/>
                </a:cubicBezTo>
                <a:cubicBezTo>
                  <a:pt x="725296" y="121043"/>
                  <a:pt x="510403" y="175799"/>
                  <a:pt x="142613" y="142613"/>
                </a:cubicBezTo>
                <a:cubicBezTo>
                  <a:pt x="112757" y="109513"/>
                  <a:pt x="35877" y="39805"/>
                  <a:pt x="0" y="0"/>
                </a:cubicBezTo>
                <a:close/>
              </a:path>
              <a:path w="2677211" h="1140900" fill="darkenLess" stroke="0" extrusionOk="0">
                <a:moveTo>
                  <a:pt x="0" y="1140900"/>
                </a:moveTo>
                <a:cubicBezTo>
                  <a:pt x="41288" y="1112504"/>
                  <a:pt x="89272" y="1046102"/>
                  <a:pt x="142613" y="998288"/>
                </a:cubicBezTo>
                <a:cubicBezTo>
                  <a:pt x="406324" y="995189"/>
                  <a:pt x="433375" y="1019984"/>
                  <a:pt x="692770" y="998288"/>
                </a:cubicBezTo>
                <a:cubicBezTo>
                  <a:pt x="952165" y="976592"/>
                  <a:pt x="1038091" y="994476"/>
                  <a:pt x="1290766" y="998288"/>
                </a:cubicBezTo>
                <a:cubicBezTo>
                  <a:pt x="1543441" y="1002100"/>
                  <a:pt x="1653940" y="983046"/>
                  <a:pt x="1912683" y="998288"/>
                </a:cubicBezTo>
                <a:cubicBezTo>
                  <a:pt x="2171426" y="1013530"/>
                  <a:pt x="2358647" y="994685"/>
                  <a:pt x="2534599" y="998288"/>
                </a:cubicBezTo>
                <a:cubicBezTo>
                  <a:pt x="2601661" y="1052534"/>
                  <a:pt x="2622592" y="1079386"/>
                  <a:pt x="2677211" y="1140900"/>
                </a:cubicBezTo>
                <a:cubicBezTo>
                  <a:pt x="2436498" y="1165959"/>
                  <a:pt x="2177234" y="1168824"/>
                  <a:pt x="2034680" y="1140900"/>
                </a:cubicBezTo>
                <a:cubicBezTo>
                  <a:pt x="1892126" y="1112976"/>
                  <a:pt x="1633120" y="1151021"/>
                  <a:pt x="1338606" y="1140900"/>
                </a:cubicBezTo>
                <a:cubicBezTo>
                  <a:pt x="1044092" y="1130779"/>
                  <a:pt x="917048" y="1174370"/>
                  <a:pt x="642531" y="1140900"/>
                </a:cubicBezTo>
                <a:cubicBezTo>
                  <a:pt x="368015" y="1107430"/>
                  <a:pt x="255640" y="1115440"/>
                  <a:pt x="0" y="1140900"/>
                </a:cubicBezTo>
                <a:close/>
              </a:path>
              <a:path w="2677211" h="1140900" fill="lighten" stroke="0" extrusionOk="0">
                <a:moveTo>
                  <a:pt x="0" y="0"/>
                </a:moveTo>
                <a:cubicBezTo>
                  <a:pt x="67864" y="54243"/>
                  <a:pt x="111074" y="111738"/>
                  <a:pt x="142613" y="142613"/>
                </a:cubicBezTo>
                <a:cubicBezTo>
                  <a:pt x="146300" y="321726"/>
                  <a:pt x="156948" y="355343"/>
                  <a:pt x="142613" y="544780"/>
                </a:cubicBezTo>
                <a:cubicBezTo>
                  <a:pt x="128278" y="734217"/>
                  <a:pt x="147529" y="825858"/>
                  <a:pt x="142613" y="998288"/>
                </a:cubicBezTo>
                <a:cubicBezTo>
                  <a:pt x="95686" y="1041742"/>
                  <a:pt x="40933" y="1098964"/>
                  <a:pt x="0" y="1140900"/>
                </a:cubicBezTo>
                <a:cubicBezTo>
                  <a:pt x="25500" y="865851"/>
                  <a:pt x="22214" y="749762"/>
                  <a:pt x="0" y="559041"/>
                </a:cubicBezTo>
                <a:cubicBezTo>
                  <a:pt x="-22214" y="368320"/>
                  <a:pt x="13062" y="128890"/>
                  <a:pt x="0" y="0"/>
                </a:cubicBezTo>
                <a:close/>
              </a:path>
              <a:path w="2677211" h="1140900" fill="darken" stroke="0" extrusionOk="0">
                <a:moveTo>
                  <a:pt x="2677211" y="0"/>
                </a:moveTo>
                <a:cubicBezTo>
                  <a:pt x="2704685" y="272696"/>
                  <a:pt x="2697090" y="438114"/>
                  <a:pt x="2677211" y="581859"/>
                </a:cubicBezTo>
                <a:cubicBezTo>
                  <a:pt x="2657332" y="725604"/>
                  <a:pt x="2665537" y="1022432"/>
                  <a:pt x="2677211" y="1140900"/>
                </a:cubicBezTo>
                <a:cubicBezTo>
                  <a:pt x="2614663" y="1077118"/>
                  <a:pt x="2599616" y="1067957"/>
                  <a:pt x="2534599" y="998288"/>
                </a:cubicBezTo>
                <a:cubicBezTo>
                  <a:pt x="2530193" y="858016"/>
                  <a:pt x="2542852" y="670528"/>
                  <a:pt x="2534599" y="587564"/>
                </a:cubicBezTo>
                <a:cubicBezTo>
                  <a:pt x="2526346" y="504600"/>
                  <a:pt x="2520439" y="236708"/>
                  <a:pt x="2534599" y="142613"/>
                </a:cubicBezTo>
                <a:cubicBezTo>
                  <a:pt x="2565527" y="98477"/>
                  <a:pt x="2636603" y="29598"/>
                  <a:pt x="2677211" y="0"/>
                </a:cubicBezTo>
                <a:close/>
              </a:path>
              <a:path w="2677211" h="1140900" fill="none" extrusionOk="0">
                <a:moveTo>
                  <a:pt x="0" y="0"/>
                </a:moveTo>
                <a:cubicBezTo>
                  <a:pt x="358153" y="-27245"/>
                  <a:pt x="575551" y="-14842"/>
                  <a:pt x="722847" y="0"/>
                </a:cubicBezTo>
                <a:cubicBezTo>
                  <a:pt x="870143" y="14842"/>
                  <a:pt x="1256194" y="-30982"/>
                  <a:pt x="1445694" y="0"/>
                </a:cubicBezTo>
                <a:cubicBezTo>
                  <a:pt x="1635194" y="30982"/>
                  <a:pt x="2274688" y="-60965"/>
                  <a:pt x="2677211" y="0"/>
                </a:cubicBezTo>
                <a:cubicBezTo>
                  <a:pt x="2694908" y="223379"/>
                  <a:pt x="2663324" y="358362"/>
                  <a:pt x="2677211" y="536223"/>
                </a:cubicBezTo>
                <a:cubicBezTo>
                  <a:pt x="2691098" y="714084"/>
                  <a:pt x="2677373" y="917749"/>
                  <a:pt x="2677211" y="1140900"/>
                </a:cubicBezTo>
                <a:cubicBezTo>
                  <a:pt x="2535164" y="1117116"/>
                  <a:pt x="2226512" y="1152917"/>
                  <a:pt x="2088225" y="1140900"/>
                </a:cubicBezTo>
                <a:cubicBezTo>
                  <a:pt x="1949938" y="1128883"/>
                  <a:pt x="1621770" y="1161863"/>
                  <a:pt x="1445694" y="1140900"/>
                </a:cubicBezTo>
                <a:cubicBezTo>
                  <a:pt x="1269618" y="1119937"/>
                  <a:pt x="1032691" y="1154444"/>
                  <a:pt x="776391" y="1140900"/>
                </a:cubicBezTo>
                <a:cubicBezTo>
                  <a:pt x="520091" y="1127356"/>
                  <a:pt x="282127" y="1157649"/>
                  <a:pt x="0" y="1140900"/>
                </a:cubicBezTo>
                <a:cubicBezTo>
                  <a:pt x="20728" y="933162"/>
                  <a:pt x="-26307" y="701651"/>
                  <a:pt x="0" y="581859"/>
                </a:cubicBezTo>
                <a:cubicBezTo>
                  <a:pt x="26307" y="462067"/>
                  <a:pt x="432" y="123237"/>
                  <a:pt x="0" y="0"/>
                </a:cubicBezTo>
                <a:close/>
                <a:moveTo>
                  <a:pt x="142613" y="142613"/>
                </a:moveTo>
                <a:cubicBezTo>
                  <a:pt x="349339" y="115731"/>
                  <a:pt x="485110" y="119756"/>
                  <a:pt x="740610" y="142613"/>
                </a:cubicBezTo>
                <a:cubicBezTo>
                  <a:pt x="996110" y="165470"/>
                  <a:pt x="1161770" y="114560"/>
                  <a:pt x="1362526" y="142613"/>
                </a:cubicBezTo>
                <a:cubicBezTo>
                  <a:pt x="1563282" y="170666"/>
                  <a:pt x="1772613" y="121197"/>
                  <a:pt x="1936603" y="142613"/>
                </a:cubicBezTo>
                <a:cubicBezTo>
                  <a:pt x="2100593" y="164029"/>
                  <a:pt x="2269951" y="147889"/>
                  <a:pt x="2534599" y="142613"/>
                </a:cubicBezTo>
                <a:cubicBezTo>
                  <a:pt x="2549279" y="343585"/>
                  <a:pt x="2520341" y="488267"/>
                  <a:pt x="2534599" y="587564"/>
                </a:cubicBezTo>
                <a:cubicBezTo>
                  <a:pt x="2548857" y="686861"/>
                  <a:pt x="2555112" y="846595"/>
                  <a:pt x="2534599" y="998288"/>
                </a:cubicBezTo>
                <a:cubicBezTo>
                  <a:pt x="2406003" y="974814"/>
                  <a:pt x="2193799" y="975909"/>
                  <a:pt x="1984442" y="998288"/>
                </a:cubicBezTo>
                <a:cubicBezTo>
                  <a:pt x="1775085" y="1020667"/>
                  <a:pt x="1659431" y="981056"/>
                  <a:pt x="1386446" y="998288"/>
                </a:cubicBezTo>
                <a:cubicBezTo>
                  <a:pt x="1113461" y="1015520"/>
                  <a:pt x="1067286" y="992501"/>
                  <a:pt x="860209" y="998288"/>
                </a:cubicBezTo>
                <a:cubicBezTo>
                  <a:pt x="653132" y="1004075"/>
                  <a:pt x="333756" y="987011"/>
                  <a:pt x="142613" y="998288"/>
                </a:cubicBezTo>
                <a:cubicBezTo>
                  <a:pt x="123562" y="788586"/>
                  <a:pt x="146955" y="651033"/>
                  <a:pt x="142613" y="553337"/>
                </a:cubicBezTo>
                <a:cubicBezTo>
                  <a:pt x="138271" y="455641"/>
                  <a:pt x="156659" y="313570"/>
                  <a:pt x="142613" y="142613"/>
                </a:cubicBezTo>
                <a:close/>
                <a:moveTo>
                  <a:pt x="0" y="0"/>
                </a:moveTo>
                <a:cubicBezTo>
                  <a:pt x="65098" y="71190"/>
                  <a:pt x="110332" y="115772"/>
                  <a:pt x="142613" y="142613"/>
                </a:cubicBezTo>
                <a:moveTo>
                  <a:pt x="0" y="1140900"/>
                </a:moveTo>
                <a:cubicBezTo>
                  <a:pt x="66630" y="1086855"/>
                  <a:pt x="70062" y="1056628"/>
                  <a:pt x="142613" y="998288"/>
                </a:cubicBezTo>
                <a:moveTo>
                  <a:pt x="2677211" y="0"/>
                </a:moveTo>
                <a:cubicBezTo>
                  <a:pt x="2629162" y="37884"/>
                  <a:pt x="2575056" y="103591"/>
                  <a:pt x="2534599" y="142613"/>
                </a:cubicBezTo>
                <a:moveTo>
                  <a:pt x="2677211" y="1140900"/>
                </a:moveTo>
                <a:cubicBezTo>
                  <a:pt x="2613859" y="1073171"/>
                  <a:pt x="2579334" y="1039043"/>
                  <a:pt x="2534599" y="998288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i="0" dirty="0">
                <a:solidFill>
                  <a:schemeClr val="tx1"/>
                </a:solidFill>
                <a:effectLst/>
              </a:rPr>
              <a:t>Logori u Europi 1939. – 1945.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0DC85125-3749-492D-B932-79C9EE5F83DA}"/>
              </a:ext>
            </a:extLst>
          </p:cNvPr>
          <p:cNvSpPr/>
          <p:nvPr/>
        </p:nvSpPr>
        <p:spPr>
          <a:xfrm>
            <a:off x="7739405" y="1242135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Gdje se na karti nalazi logor </a:t>
            </a:r>
            <a:r>
              <a:rPr lang="hr-HR" sz="2000" b="1" i="1" dirty="0">
                <a:solidFill>
                  <a:schemeClr val="tx1"/>
                </a:solidFill>
              </a:rPr>
              <a:t>Bergen – </a:t>
            </a:r>
            <a:r>
              <a:rPr lang="hr-HR" sz="2000" b="1" i="1" dirty="0" err="1">
                <a:solidFill>
                  <a:schemeClr val="tx1"/>
                </a:solidFill>
              </a:rPr>
              <a:t>Belsen</a:t>
            </a:r>
            <a:r>
              <a:rPr lang="hr-HR" sz="2000" b="1" i="1" dirty="0">
                <a:solidFill>
                  <a:schemeClr val="tx1"/>
                </a:solidFill>
              </a:rPr>
              <a:t> </a:t>
            </a:r>
            <a:r>
              <a:rPr lang="hr-HR" sz="2000" b="1" dirty="0">
                <a:solidFill>
                  <a:schemeClr val="tx1"/>
                </a:solidFill>
              </a:rPr>
              <a:t>u kojem je stradala Anne Frank?</a:t>
            </a:r>
          </a:p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Na prostoru koje države je bilo najviše koncentracijskih logora?</a:t>
            </a: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C52335E0-88A2-4F64-932B-874B61180108}"/>
              </a:ext>
            </a:extLst>
          </p:cNvPr>
          <p:cNvSpPr/>
          <p:nvPr/>
        </p:nvSpPr>
        <p:spPr>
          <a:xfrm>
            <a:off x="7739405" y="1242135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Na prostoru koje današnje države je u vrijeme Drugog svjetskog rata bilo najviše logora smrti/istrebljenja?</a:t>
            </a:r>
          </a:p>
        </p:txBody>
      </p:sp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87FB5402-16A3-4F09-A5A6-60FCBE6E885A}"/>
              </a:ext>
            </a:extLst>
          </p:cNvPr>
          <p:cNvSpPr/>
          <p:nvPr/>
        </p:nvSpPr>
        <p:spPr>
          <a:xfrm>
            <a:off x="7739405" y="1242134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Koje su najudaljenije države iz kojih su Židovi slani u logore smrti/istrebljenja?</a:t>
            </a:r>
          </a:p>
        </p:txBody>
      </p:sp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ABF56FF5-FD35-4435-88C1-0FF7B9104023}"/>
              </a:ext>
            </a:extLst>
          </p:cNvPr>
          <p:cNvSpPr/>
          <p:nvPr/>
        </p:nvSpPr>
        <p:spPr>
          <a:xfrm>
            <a:off x="7739405" y="1242135"/>
            <a:ext cx="3707876" cy="3193329"/>
          </a:xfrm>
          <a:custGeom>
            <a:avLst/>
            <a:gdLst>
              <a:gd name="connsiteX0" fmla="*/ 3041830 w 3707876"/>
              <a:gd name="connsiteY0" fmla="*/ 3532812 h 3193329"/>
              <a:gd name="connsiteX1" fmla="*/ 2710103 w 3707876"/>
              <a:gd name="connsiteY1" fmla="*/ 3324709 h 3193329"/>
              <a:gd name="connsiteX2" fmla="*/ 2391385 w 3707876"/>
              <a:gd name="connsiteY2" fmla="*/ 3124766 h 3193329"/>
              <a:gd name="connsiteX3" fmla="*/ 228781 w 3707876"/>
              <a:gd name="connsiteY3" fmla="*/ 2365019 h 3193329"/>
              <a:gd name="connsiteX4" fmla="*/ 995748 w 3707876"/>
              <a:gd name="connsiteY4" fmla="*/ 181365 h 3193329"/>
              <a:gd name="connsiteX5" fmla="*/ 3245706 w 3707876"/>
              <a:gd name="connsiteY5" fmla="*/ 541855 h 3193329"/>
              <a:gd name="connsiteX6" fmla="*/ 3016925 w 3707876"/>
              <a:gd name="connsiteY6" fmla="*/ 2840104 h 3193329"/>
              <a:gd name="connsiteX7" fmla="*/ 3041830 w 3707876"/>
              <a:gd name="connsiteY7" fmla="*/ 3532812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3041830" y="3532812"/>
                </a:moveTo>
                <a:cubicBezTo>
                  <a:pt x="2891587" y="3455466"/>
                  <a:pt x="2785081" y="3384601"/>
                  <a:pt x="2710103" y="3324709"/>
                </a:cubicBezTo>
                <a:cubicBezTo>
                  <a:pt x="2635125" y="3264817"/>
                  <a:pt x="2471462" y="3164130"/>
                  <a:pt x="2391385" y="3124766"/>
                </a:cubicBezTo>
                <a:cubicBezTo>
                  <a:pt x="1608068" y="3335303"/>
                  <a:pt x="583935" y="2969287"/>
                  <a:pt x="228781" y="2365019"/>
                </a:cubicBezTo>
                <a:cubicBezTo>
                  <a:pt x="-283729" y="1663760"/>
                  <a:pt x="-76652" y="604615"/>
                  <a:pt x="995748" y="181365"/>
                </a:cubicBezTo>
                <a:cubicBezTo>
                  <a:pt x="1792734" y="-231421"/>
                  <a:pt x="2685188" y="11490"/>
                  <a:pt x="3245706" y="541855"/>
                </a:cubicBezTo>
                <a:cubicBezTo>
                  <a:pt x="3823839" y="1262442"/>
                  <a:pt x="3633388" y="2201297"/>
                  <a:pt x="3016925" y="2840104"/>
                </a:cubicBezTo>
                <a:cubicBezTo>
                  <a:pt x="2991582" y="3094310"/>
                  <a:pt x="3042892" y="3225600"/>
                  <a:pt x="3041830" y="3532812"/>
                </a:cubicBezTo>
                <a:close/>
              </a:path>
              <a:path w="3707876" h="3193329" stroke="0" extrusionOk="0">
                <a:moveTo>
                  <a:pt x="3041830" y="3532812"/>
                </a:moveTo>
                <a:cubicBezTo>
                  <a:pt x="2951199" y="3473597"/>
                  <a:pt x="2892175" y="3428733"/>
                  <a:pt x="2736121" y="3341030"/>
                </a:cubicBezTo>
                <a:cubicBezTo>
                  <a:pt x="2580067" y="3253328"/>
                  <a:pt x="2480649" y="3183491"/>
                  <a:pt x="2391385" y="3124766"/>
                </a:cubicBezTo>
                <a:cubicBezTo>
                  <a:pt x="1531183" y="3230576"/>
                  <a:pt x="635312" y="3053120"/>
                  <a:pt x="228781" y="2365019"/>
                </a:cubicBezTo>
                <a:cubicBezTo>
                  <a:pt x="-299954" y="1550294"/>
                  <a:pt x="13317" y="622443"/>
                  <a:pt x="995748" y="181365"/>
                </a:cubicBezTo>
                <a:cubicBezTo>
                  <a:pt x="1564629" y="-137443"/>
                  <a:pt x="2667268" y="-21407"/>
                  <a:pt x="3245706" y="541855"/>
                </a:cubicBezTo>
                <a:cubicBezTo>
                  <a:pt x="4055803" y="1357813"/>
                  <a:pt x="3634711" y="2202677"/>
                  <a:pt x="3016925" y="2840104"/>
                </a:cubicBezTo>
                <a:cubicBezTo>
                  <a:pt x="3029332" y="3165820"/>
                  <a:pt x="3043822" y="3282644"/>
                  <a:pt x="3041830" y="353281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2037"/>
                      <a:gd name="adj2" fmla="val 606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Kako se naziva logor smrti/istrebljenja na području Nezavisne Države Hrvatske?</a:t>
            </a:r>
          </a:p>
        </p:txBody>
      </p:sp>
    </p:spTree>
    <p:extLst>
      <p:ext uri="{BB962C8B-B14F-4D97-AF65-F5344CB8AC3E}">
        <p14:creationId xmlns:p14="http://schemas.microsoft.com/office/powerpoint/2010/main" xmlns="" val="246060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851769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Ustaški logor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Daruvaru, 1942.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9B7F7456-EC71-4CB3-8706-02D37618D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262" y="1335680"/>
            <a:ext cx="7968082" cy="530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6280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851769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Logor Rab, 1943.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4D3E7BEF-A711-49B3-8ABD-0653E616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03" y="1216695"/>
            <a:ext cx="7491166" cy="553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2227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851769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Logor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u Rabu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2315C4BE-706F-488E-8DFC-364ADB6DF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649" y="1300897"/>
            <a:ext cx="7538208" cy="534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139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851769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Ustaški logor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u Jasenovcu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F418F017-9486-40EE-BFD5-1BEAEC82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52" y="1611984"/>
            <a:ext cx="8205860" cy="500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564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15422920"/>
              </p:ext>
            </p:extLst>
          </p:nvPr>
        </p:nvGraphicFramePr>
        <p:xfrm>
          <a:off x="518473" y="2194137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Zločini na kraju rata</a:t>
            </a:r>
          </a:p>
        </p:txBody>
      </p:sp>
    </p:spTree>
    <p:extLst>
      <p:ext uri="{BB962C8B-B14F-4D97-AF65-F5344CB8AC3E}">
        <p14:creationId xmlns:p14="http://schemas.microsoft.com/office/powerpoint/2010/main" xmlns="" val="22556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9568667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55136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292230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Kolone Nijemaca i ustaša kroz Maribor,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1945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.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DC04199B-91D2-4902-83F0-1F084999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916" y="1280268"/>
            <a:ext cx="7128028" cy="546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2096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292230" y="1696826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Bleiburg 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D9FB7CD2-E9F9-4D76-8213-08534231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8005" y="1428880"/>
            <a:ext cx="7971934" cy="506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3779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jagram toka: Bušena vrpca 5">
            <a:extLst>
              <a:ext uri="{FF2B5EF4-FFF2-40B4-BE49-F238E27FC236}">
                <a16:creationId xmlns:a16="http://schemas.microsoft.com/office/drawing/2014/main" xmlns="" id="{65372BCA-3C28-4AF3-805C-A2467ADEB5C7}"/>
              </a:ext>
            </a:extLst>
          </p:cNvPr>
          <p:cNvSpPr/>
          <p:nvPr/>
        </p:nvSpPr>
        <p:spPr>
          <a:xfrm>
            <a:off x="103695" y="1319753"/>
            <a:ext cx="6391374" cy="4458878"/>
          </a:xfrm>
          <a:custGeom>
            <a:avLst/>
            <a:gdLst>
              <a:gd name="connsiteX0" fmla="*/ 0 w 6391374"/>
              <a:gd name="connsiteY0" fmla="*/ 445887 h 4458878"/>
              <a:gd name="connsiteX1" fmla="*/ 1597843 w 6391374"/>
              <a:gd name="connsiteY1" fmla="*/ 891775 h 4458878"/>
              <a:gd name="connsiteX2" fmla="*/ 3195687 w 6391374"/>
              <a:gd name="connsiteY2" fmla="*/ 445887 h 4458878"/>
              <a:gd name="connsiteX3" fmla="*/ 4793530 w 6391374"/>
              <a:gd name="connsiteY3" fmla="*/ 0 h 4458878"/>
              <a:gd name="connsiteX4" fmla="*/ 6391374 w 6391374"/>
              <a:gd name="connsiteY4" fmla="*/ 445887 h 4458878"/>
              <a:gd name="connsiteX5" fmla="*/ 6391374 w 6391374"/>
              <a:gd name="connsiteY5" fmla="*/ 4012990 h 4458878"/>
              <a:gd name="connsiteX6" fmla="*/ 4793530 w 6391374"/>
              <a:gd name="connsiteY6" fmla="*/ 3567102 h 4458878"/>
              <a:gd name="connsiteX7" fmla="*/ 3195687 w 6391374"/>
              <a:gd name="connsiteY7" fmla="*/ 4012990 h 4458878"/>
              <a:gd name="connsiteX8" fmla="*/ 1597843 w 6391374"/>
              <a:gd name="connsiteY8" fmla="*/ 4458878 h 4458878"/>
              <a:gd name="connsiteX9" fmla="*/ 0 w 6391374"/>
              <a:gd name="connsiteY9" fmla="*/ 4012990 h 4458878"/>
              <a:gd name="connsiteX10" fmla="*/ 0 w 6391374"/>
              <a:gd name="connsiteY10" fmla="*/ 445887 h 445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91374" h="4458878" fill="none" extrusionOk="0">
                <a:moveTo>
                  <a:pt x="0" y="445887"/>
                </a:moveTo>
                <a:cubicBezTo>
                  <a:pt x="-22452" y="570285"/>
                  <a:pt x="627410" y="913676"/>
                  <a:pt x="1597843" y="891775"/>
                </a:cubicBezTo>
                <a:cubicBezTo>
                  <a:pt x="2472485" y="886810"/>
                  <a:pt x="3158145" y="678065"/>
                  <a:pt x="3195687" y="445887"/>
                </a:cubicBezTo>
                <a:cubicBezTo>
                  <a:pt x="3195538" y="163567"/>
                  <a:pt x="3895292" y="-19719"/>
                  <a:pt x="4793530" y="0"/>
                </a:cubicBezTo>
                <a:cubicBezTo>
                  <a:pt x="5659854" y="20040"/>
                  <a:pt x="6385084" y="177168"/>
                  <a:pt x="6391374" y="445887"/>
                </a:cubicBezTo>
                <a:cubicBezTo>
                  <a:pt x="6335119" y="1027872"/>
                  <a:pt x="6227103" y="3103516"/>
                  <a:pt x="6391374" y="4012990"/>
                </a:cubicBezTo>
                <a:cubicBezTo>
                  <a:pt x="6335905" y="3817103"/>
                  <a:pt x="5656091" y="3707183"/>
                  <a:pt x="4793530" y="3567102"/>
                </a:cubicBezTo>
                <a:cubicBezTo>
                  <a:pt x="3886343" y="3566988"/>
                  <a:pt x="3228617" y="3768058"/>
                  <a:pt x="3195687" y="4012990"/>
                </a:cubicBezTo>
                <a:cubicBezTo>
                  <a:pt x="3173272" y="4337817"/>
                  <a:pt x="2528495" y="4473060"/>
                  <a:pt x="1597843" y="4458878"/>
                </a:cubicBezTo>
                <a:cubicBezTo>
                  <a:pt x="713827" y="4464275"/>
                  <a:pt x="-25566" y="4266174"/>
                  <a:pt x="0" y="4012990"/>
                </a:cubicBezTo>
                <a:cubicBezTo>
                  <a:pt x="61340" y="2956142"/>
                  <a:pt x="-90225" y="1791355"/>
                  <a:pt x="0" y="445887"/>
                </a:cubicBezTo>
                <a:close/>
              </a:path>
              <a:path w="6391374" h="4458878" stroke="0" extrusionOk="0">
                <a:moveTo>
                  <a:pt x="0" y="445887"/>
                </a:moveTo>
                <a:cubicBezTo>
                  <a:pt x="69575" y="656094"/>
                  <a:pt x="703184" y="833054"/>
                  <a:pt x="1597843" y="891775"/>
                </a:cubicBezTo>
                <a:cubicBezTo>
                  <a:pt x="2460722" y="913733"/>
                  <a:pt x="3224434" y="712018"/>
                  <a:pt x="3195687" y="445887"/>
                </a:cubicBezTo>
                <a:cubicBezTo>
                  <a:pt x="3271924" y="114310"/>
                  <a:pt x="3977599" y="6357"/>
                  <a:pt x="4793530" y="0"/>
                </a:cubicBezTo>
                <a:cubicBezTo>
                  <a:pt x="5661877" y="-29009"/>
                  <a:pt x="6364959" y="206059"/>
                  <a:pt x="6391374" y="445887"/>
                </a:cubicBezTo>
                <a:cubicBezTo>
                  <a:pt x="6291910" y="1206055"/>
                  <a:pt x="6232884" y="3091865"/>
                  <a:pt x="6391374" y="4012990"/>
                </a:cubicBezTo>
                <a:cubicBezTo>
                  <a:pt x="6354512" y="3818643"/>
                  <a:pt x="5694607" y="3533892"/>
                  <a:pt x="4793530" y="3567102"/>
                </a:cubicBezTo>
                <a:cubicBezTo>
                  <a:pt x="3926891" y="3605685"/>
                  <a:pt x="3180408" y="3769267"/>
                  <a:pt x="3195687" y="4012990"/>
                </a:cubicBezTo>
                <a:cubicBezTo>
                  <a:pt x="3252657" y="4204492"/>
                  <a:pt x="2469814" y="4508835"/>
                  <a:pt x="1597843" y="4458878"/>
                </a:cubicBezTo>
                <a:cubicBezTo>
                  <a:pt x="730679" y="4442253"/>
                  <a:pt x="-1381" y="4262181"/>
                  <a:pt x="0" y="4012990"/>
                </a:cubicBezTo>
                <a:cubicBezTo>
                  <a:pt x="113378" y="3374335"/>
                  <a:pt x="-142133" y="1733459"/>
                  <a:pt x="0" y="44588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HOLOKAUST (</a:t>
            </a:r>
            <a:r>
              <a:rPr lang="hr-HR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Shoa</a:t>
            </a:r>
            <a:r>
              <a:rPr lang="hr-HR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– </a:t>
            </a:r>
            <a:r>
              <a:rPr lang="hr-HR" sz="3200" b="0" i="0" dirty="0" smtClean="0">
                <a:solidFill>
                  <a:schemeClr val="tx1"/>
                </a:solidFill>
                <a:effectLst/>
              </a:rPr>
              <a:t>sustavno </a:t>
            </a:r>
            <a:r>
              <a:rPr lang="hr-HR" sz="3200" b="0" i="0" dirty="0">
                <a:solidFill>
                  <a:schemeClr val="tx1"/>
                </a:solidFill>
                <a:effectLst/>
              </a:rPr>
              <a:t>uništenje Židova i drugih nearijevskih naroda koje su provodili nacistička Njemačka i njezini pomagači (1933.–45.)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ijagram toka: Bušena vrpca 2">
            <a:extLst>
              <a:ext uri="{FF2B5EF4-FFF2-40B4-BE49-F238E27FC236}">
                <a16:creationId xmlns:a16="http://schemas.microsoft.com/office/drawing/2014/main" xmlns="" id="{04E0B092-B44D-4667-86C3-110B03549E79}"/>
              </a:ext>
            </a:extLst>
          </p:cNvPr>
          <p:cNvSpPr/>
          <p:nvPr/>
        </p:nvSpPr>
        <p:spPr>
          <a:xfrm rot="21234439">
            <a:off x="6949127" y="1520070"/>
            <a:ext cx="4818668" cy="2700779"/>
          </a:xfrm>
          <a:custGeom>
            <a:avLst/>
            <a:gdLst>
              <a:gd name="connsiteX0" fmla="*/ 0 w 4818668"/>
              <a:gd name="connsiteY0" fmla="*/ 270077 h 2700779"/>
              <a:gd name="connsiteX1" fmla="*/ 1204667 w 4818668"/>
              <a:gd name="connsiteY1" fmla="*/ 540155 h 2700779"/>
              <a:gd name="connsiteX2" fmla="*/ 2409334 w 4818668"/>
              <a:gd name="connsiteY2" fmla="*/ 270077 h 2700779"/>
              <a:gd name="connsiteX3" fmla="*/ 3614001 w 4818668"/>
              <a:gd name="connsiteY3" fmla="*/ 0 h 2700779"/>
              <a:gd name="connsiteX4" fmla="*/ 4818668 w 4818668"/>
              <a:gd name="connsiteY4" fmla="*/ 270077 h 2700779"/>
              <a:gd name="connsiteX5" fmla="*/ 4818668 w 4818668"/>
              <a:gd name="connsiteY5" fmla="*/ 2430701 h 2700779"/>
              <a:gd name="connsiteX6" fmla="*/ 3614001 w 4818668"/>
              <a:gd name="connsiteY6" fmla="*/ 2160623 h 2700779"/>
              <a:gd name="connsiteX7" fmla="*/ 2409334 w 4818668"/>
              <a:gd name="connsiteY7" fmla="*/ 2430701 h 2700779"/>
              <a:gd name="connsiteX8" fmla="*/ 1204667 w 4818668"/>
              <a:gd name="connsiteY8" fmla="*/ 2700779 h 2700779"/>
              <a:gd name="connsiteX9" fmla="*/ 0 w 4818668"/>
              <a:gd name="connsiteY9" fmla="*/ 2430701 h 2700779"/>
              <a:gd name="connsiteX10" fmla="*/ 0 w 4818668"/>
              <a:gd name="connsiteY10" fmla="*/ 270077 h 270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8668" h="2700779" fill="none" extrusionOk="0">
                <a:moveTo>
                  <a:pt x="0" y="270077"/>
                </a:moveTo>
                <a:cubicBezTo>
                  <a:pt x="-18451" y="319117"/>
                  <a:pt x="499454" y="550073"/>
                  <a:pt x="1204667" y="540155"/>
                </a:cubicBezTo>
                <a:cubicBezTo>
                  <a:pt x="1860299" y="534061"/>
                  <a:pt x="2391876" y="412672"/>
                  <a:pt x="2409334" y="270077"/>
                </a:cubicBezTo>
                <a:cubicBezTo>
                  <a:pt x="2408883" y="11686"/>
                  <a:pt x="2927303" y="-26866"/>
                  <a:pt x="3614001" y="0"/>
                </a:cubicBezTo>
                <a:cubicBezTo>
                  <a:pt x="4264744" y="18063"/>
                  <a:pt x="4817845" y="118037"/>
                  <a:pt x="4818668" y="270077"/>
                </a:cubicBezTo>
                <a:cubicBezTo>
                  <a:pt x="4762413" y="1011125"/>
                  <a:pt x="4654397" y="2045918"/>
                  <a:pt x="4818668" y="2430701"/>
                </a:cubicBezTo>
                <a:cubicBezTo>
                  <a:pt x="4773492" y="2322538"/>
                  <a:pt x="4266368" y="2251911"/>
                  <a:pt x="3614001" y="2160623"/>
                </a:cubicBezTo>
                <a:cubicBezTo>
                  <a:pt x="2931651" y="2160545"/>
                  <a:pt x="2436240" y="2282597"/>
                  <a:pt x="2409334" y="2430701"/>
                </a:cubicBezTo>
                <a:cubicBezTo>
                  <a:pt x="2403603" y="2599906"/>
                  <a:pt x="1938894" y="2721096"/>
                  <a:pt x="1204667" y="2700779"/>
                </a:cubicBezTo>
                <a:cubicBezTo>
                  <a:pt x="532821" y="2726000"/>
                  <a:pt x="-24196" y="2586460"/>
                  <a:pt x="0" y="2430701"/>
                </a:cubicBezTo>
                <a:cubicBezTo>
                  <a:pt x="61340" y="2113564"/>
                  <a:pt x="-90225" y="1056775"/>
                  <a:pt x="0" y="270077"/>
                </a:cubicBezTo>
                <a:close/>
              </a:path>
              <a:path w="4818668" h="2700779" stroke="0" extrusionOk="0">
                <a:moveTo>
                  <a:pt x="0" y="270077"/>
                </a:moveTo>
                <a:cubicBezTo>
                  <a:pt x="48347" y="394197"/>
                  <a:pt x="522775" y="459809"/>
                  <a:pt x="1204667" y="540155"/>
                </a:cubicBezTo>
                <a:cubicBezTo>
                  <a:pt x="1866614" y="544055"/>
                  <a:pt x="2414460" y="422726"/>
                  <a:pt x="2409334" y="270077"/>
                </a:cubicBezTo>
                <a:cubicBezTo>
                  <a:pt x="2444616" y="81450"/>
                  <a:pt x="3005039" y="5383"/>
                  <a:pt x="3614001" y="0"/>
                </a:cubicBezTo>
                <a:cubicBezTo>
                  <a:pt x="4275119" y="-8803"/>
                  <a:pt x="4804410" y="124396"/>
                  <a:pt x="4818668" y="270077"/>
                </a:cubicBezTo>
                <a:cubicBezTo>
                  <a:pt x="4719204" y="700105"/>
                  <a:pt x="4660178" y="1941870"/>
                  <a:pt x="4818668" y="2430701"/>
                </a:cubicBezTo>
                <a:cubicBezTo>
                  <a:pt x="4755458" y="2370415"/>
                  <a:pt x="4305101" y="2114411"/>
                  <a:pt x="3614001" y="2160623"/>
                </a:cubicBezTo>
                <a:cubicBezTo>
                  <a:pt x="2957525" y="2182271"/>
                  <a:pt x="2399608" y="2283150"/>
                  <a:pt x="2409334" y="2430701"/>
                </a:cubicBezTo>
                <a:cubicBezTo>
                  <a:pt x="2418994" y="2570521"/>
                  <a:pt x="1857022" y="2762080"/>
                  <a:pt x="1204667" y="2700779"/>
                </a:cubicBezTo>
                <a:cubicBezTo>
                  <a:pt x="546380" y="2693079"/>
                  <a:pt x="-3372" y="2587258"/>
                  <a:pt x="0" y="2430701"/>
                </a:cubicBezTo>
                <a:cubicBezTo>
                  <a:pt x="113378" y="1405643"/>
                  <a:pt x="-142133" y="497355"/>
                  <a:pt x="0" y="27007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dirty="0">
                <a:solidFill>
                  <a:schemeClr val="tx1"/>
                </a:solidFill>
              </a:rPr>
              <a:t>Temeljio se na </a:t>
            </a:r>
            <a:r>
              <a:rPr lang="hr-HR" sz="3200" dirty="0">
                <a:solidFill>
                  <a:schemeClr val="tx1"/>
                </a:solidFill>
                <a:ea typeface="Calibri" panose="020F0502020204030204" pitchFamily="34" charset="0"/>
              </a:rPr>
              <a:t>nacističko – fašističkoj teoriji o rasnoj „inferiornosti” Židova </a:t>
            </a:r>
            <a:endParaRPr lang="hr-HR" sz="3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95CBE14-5A3C-4A73-9570-E21772CB8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1523" y="3912124"/>
            <a:ext cx="2517581" cy="22767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533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A945386-AB2B-4E9D-83F5-910927FC986C}"/>
              </a:ext>
            </a:extLst>
          </p:cNvPr>
          <p:cNvSpPr/>
          <p:nvPr/>
        </p:nvSpPr>
        <p:spPr>
          <a:xfrm>
            <a:off x="838984" y="1838228"/>
            <a:ext cx="2894028" cy="4062952"/>
          </a:xfrm>
          <a:custGeom>
            <a:avLst/>
            <a:gdLst>
              <a:gd name="connsiteX0" fmla="*/ 2894028 w 2894028"/>
              <a:gd name="connsiteY0" fmla="*/ 180877 h 4062952"/>
              <a:gd name="connsiteX1" fmla="*/ 2713151 w 2894028"/>
              <a:gd name="connsiteY1" fmla="*/ 361754 h 4062952"/>
              <a:gd name="connsiteX2" fmla="*/ 2713151 w 2894028"/>
              <a:gd name="connsiteY2" fmla="*/ 180877 h 4062952"/>
              <a:gd name="connsiteX3" fmla="*/ 2622713 w 2894028"/>
              <a:gd name="connsiteY3" fmla="*/ 271315 h 4062952"/>
              <a:gd name="connsiteX4" fmla="*/ 2532275 w 2894028"/>
              <a:gd name="connsiteY4" fmla="*/ 180877 h 4062952"/>
              <a:gd name="connsiteX5" fmla="*/ 2532275 w 2894028"/>
              <a:gd name="connsiteY5" fmla="*/ 361754 h 4062952"/>
              <a:gd name="connsiteX6" fmla="*/ 1920912 w 2894028"/>
              <a:gd name="connsiteY6" fmla="*/ 361754 h 4062952"/>
              <a:gd name="connsiteX7" fmla="*/ 1380090 w 2894028"/>
              <a:gd name="connsiteY7" fmla="*/ 361754 h 4062952"/>
              <a:gd name="connsiteX8" fmla="*/ 768727 w 2894028"/>
              <a:gd name="connsiteY8" fmla="*/ 361754 h 4062952"/>
              <a:gd name="connsiteX9" fmla="*/ 180877 w 2894028"/>
              <a:gd name="connsiteY9" fmla="*/ 361754 h 4062952"/>
              <a:gd name="connsiteX10" fmla="*/ 0 w 2894028"/>
              <a:gd name="connsiteY10" fmla="*/ 542631 h 4062952"/>
              <a:gd name="connsiteX11" fmla="*/ 0 w 2894028"/>
              <a:gd name="connsiteY11" fmla="*/ 1210520 h 4062952"/>
              <a:gd name="connsiteX12" fmla="*/ 0 w 2894028"/>
              <a:gd name="connsiteY12" fmla="*/ 1811620 h 4062952"/>
              <a:gd name="connsiteX13" fmla="*/ 0 w 2894028"/>
              <a:gd name="connsiteY13" fmla="*/ 2546297 h 4062952"/>
              <a:gd name="connsiteX14" fmla="*/ 0 w 2894028"/>
              <a:gd name="connsiteY14" fmla="*/ 3280975 h 4062952"/>
              <a:gd name="connsiteX15" fmla="*/ 0 w 2894028"/>
              <a:gd name="connsiteY15" fmla="*/ 3882075 h 4062952"/>
              <a:gd name="connsiteX16" fmla="*/ 180877 w 2894028"/>
              <a:gd name="connsiteY16" fmla="*/ 4062952 h 4062952"/>
              <a:gd name="connsiteX17" fmla="*/ 361754 w 2894028"/>
              <a:gd name="connsiteY17" fmla="*/ 3882075 h 4062952"/>
              <a:gd name="connsiteX18" fmla="*/ 361754 w 2894028"/>
              <a:gd name="connsiteY18" fmla="*/ 3701199 h 4062952"/>
              <a:gd name="connsiteX19" fmla="*/ 902575 w 2894028"/>
              <a:gd name="connsiteY19" fmla="*/ 3701199 h 4062952"/>
              <a:gd name="connsiteX20" fmla="*/ 1466911 w 2894028"/>
              <a:gd name="connsiteY20" fmla="*/ 3701199 h 4062952"/>
              <a:gd name="connsiteX21" fmla="*/ 2007732 w 2894028"/>
              <a:gd name="connsiteY21" fmla="*/ 3701199 h 4062952"/>
              <a:gd name="connsiteX22" fmla="*/ 2713151 w 2894028"/>
              <a:gd name="connsiteY22" fmla="*/ 3701199 h 4062952"/>
              <a:gd name="connsiteX23" fmla="*/ 2894028 w 2894028"/>
              <a:gd name="connsiteY23" fmla="*/ 3520322 h 4062952"/>
              <a:gd name="connsiteX24" fmla="*/ 2894028 w 2894028"/>
              <a:gd name="connsiteY24" fmla="*/ 2885827 h 4062952"/>
              <a:gd name="connsiteX25" fmla="*/ 2894028 w 2894028"/>
              <a:gd name="connsiteY25" fmla="*/ 2251333 h 4062952"/>
              <a:gd name="connsiteX26" fmla="*/ 2894028 w 2894028"/>
              <a:gd name="connsiteY26" fmla="*/ 1683627 h 4062952"/>
              <a:gd name="connsiteX27" fmla="*/ 2894028 w 2894028"/>
              <a:gd name="connsiteY27" fmla="*/ 982344 h 4062952"/>
              <a:gd name="connsiteX28" fmla="*/ 2894028 w 2894028"/>
              <a:gd name="connsiteY28" fmla="*/ 180877 h 4062952"/>
              <a:gd name="connsiteX29" fmla="*/ 180877 w 2894028"/>
              <a:gd name="connsiteY29" fmla="*/ 723507 h 4062952"/>
              <a:gd name="connsiteX30" fmla="*/ 361754 w 2894028"/>
              <a:gd name="connsiteY30" fmla="*/ 542630 h 4062952"/>
              <a:gd name="connsiteX31" fmla="*/ 271316 w 2894028"/>
              <a:gd name="connsiteY31" fmla="*/ 452192 h 4062952"/>
              <a:gd name="connsiteX32" fmla="*/ 180878 w 2894028"/>
              <a:gd name="connsiteY32" fmla="*/ 542630 h 4062952"/>
              <a:gd name="connsiteX33" fmla="*/ 180877 w 2894028"/>
              <a:gd name="connsiteY33" fmla="*/ 723507 h 4062952"/>
              <a:gd name="connsiteX0" fmla="*/ 180877 w 2894028"/>
              <a:gd name="connsiteY0" fmla="*/ 723507 h 4062952"/>
              <a:gd name="connsiteX1" fmla="*/ 361754 w 2894028"/>
              <a:gd name="connsiteY1" fmla="*/ 542630 h 4062952"/>
              <a:gd name="connsiteX2" fmla="*/ 271316 w 2894028"/>
              <a:gd name="connsiteY2" fmla="*/ 452192 h 4062952"/>
              <a:gd name="connsiteX3" fmla="*/ 180878 w 2894028"/>
              <a:gd name="connsiteY3" fmla="*/ 542630 h 4062952"/>
              <a:gd name="connsiteX4" fmla="*/ 180877 w 2894028"/>
              <a:gd name="connsiteY4" fmla="*/ 723507 h 4062952"/>
              <a:gd name="connsiteX5" fmla="*/ 2713151 w 2894028"/>
              <a:gd name="connsiteY5" fmla="*/ 361754 h 4062952"/>
              <a:gd name="connsiteX6" fmla="*/ 2894028 w 2894028"/>
              <a:gd name="connsiteY6" fmla="*/ 180877 h 4062952"/>
              <a:gd name="connsiteX7" fmla="*/ 2713151 w 2894028"/>
              <a:gd name="connsiteY7" fmla="*/ 0 h 4062952"/>
              <a:gd name="connsiteX8" fmla="*/ 2532274 w 2894028"/>
              <a:gd name="connsiteY8" fmla="*/ 180877 h 4062952"/>
              <a:gd name="connsiteX9" fmla="*/ 2622712 w 2894028"/>
              <a:gd name="connsiteY9" fmla="*/ 271315 h 4062952"/>
              <a:gd name="connsiteX10" fmla="*/ 2713150 w 2894028"/>
              <a:gd name="connsiteY10" fmla="*/ 180877 h 4062952"/>
              <a:gd name="connsiteX11" fmla="*/ 2713151 w 2894028"/>
              <a:gd name="connsiteY11" fmla="*/ 361754 h 4062952"/>
              <a:gd name="connsiteX0" fmla="*/ 0 w 2894028"/>
              <a:gd name="connsiteY0" fmla="*/ 542630 h 4062952"/>
              <a:gd name="connsiteX1" fmla="*/ 180877 w 2894028"/>
              <a:gd name="connsiteY1" fmla="*/ 361753 h 4062952"/>
              <a:gd name="connsiteX2" fmla="*/ 721699 w 2894028"/>
              <a:gd name="connsiteY2" fmla="*/ 361753 h 4062952"/>
              <a:gd name="connsiteX3" fmla="*/ 1309548 w 2894028"/>
              <a:gd name="connsiteY3" fmla="*/ 361753 h 4062952"/>
              <a:gd name="connsiteX4" fmla="*/ 1944426 w 2894028"/>
              <a:gd name="connsiteY4" fmla="*/ 361754 h 4062952"/>
              <a:gd name="connsiteX5" fmla="*/ 2532275 w 2894028"/>
              <a:gd name="connsiteY5" fmla="*/ 361754 h 4062952"/>
              <a:gd name="connsiteX6" fmla="*/ 2532275 w 2894028"/>
              <a:gd name="connsiteY6" fmla="*/ 180877 h 4062952"/>
              <a:gd name="connsiteX7" fmla="*/ 2713152 w 2894028"/>
              <a:gd name="connsiteY7" fmla="*/ 0 h 4062952"/>
              <a:gd name="connsiteX8" fmla="*/ 2894029 w 2894028"/>
              <a:gd name="connsiteY8" fmla="*/ 180877 h 4062952"/>
              <a:gd name="connsiteX9" fmla="*/ 2894028 w 2894028"/>
              <a:gd name="connsiteY9" fmla="*/ 3520322 h 4062952"/>
              <a:gd name="connsiteX10" fmla="*/ 2713151 w 2894028"/>
              <a:gd name="connsiteY10" fmla="*/ 3701199 h 4062952"/>
              <a:gd name="connsiteX11" fmla="*/ 2148816 w 2894028"/>
              <a:gd name="connsiteY11" fmla="*/ 3701199 h 4062952"/>
              <a:gd name="connsiteX12" fmla="*/ 1513939 w 2894028"/>
              <a:gd name="connsiteY12" fmla="*/ 3701199 h 4062952"/>
              <a:gd name="connsiteX13" fmla="*/ 879061 w 2894028"/>
              <a:gd name="connsiteY13" fmla="*/ 3701199 h 4062952"/>
              <a:gd name="connsiteX14" fmla="*/ 361754 w 2894028"/>
              <a:gd name="connsiteY14" fmla="*/ 3701199 h 4062952"/>
              <a:gd name="connsiteX15" fmla="*/ 361754 w 2894028"/>
              <a:gd name="connsiteY15" fmla="*/ 3882075 h 4062952"/>
              <a:gd name="connsiteX16" fmla="*/ 180877 w 2894028"/>
              <a:gd name="connsiteY16" fmla="*/ 4062952 h 4062952"/>
              <a:gd name="connsiteX17" fmla="*/ 0 w 2894028"/>
              <a:gd name="connsiteY17" fmla="*/ 3882075 h 4062952"/>
              <a:gd name="connsiteX18" fmla="*/ 0 w 2894028"/>
              <a:gd name="connsiteY18" fmla="*/ 3280975 h 4062952"/>
              <a:gd name="connsiteX19" fmla="*/ 0 w 2894028"/>
              <a:gd name="connsiteY19" fmla="*/ 2613086 h 4062952"/>
              <a:gd name="connsiteX20" fmla="*/ 0 w 2894028"/>
              <a:gd name="connsiteY20" fmla="*/ 1878408 h 4062952"/>
              <a:gd name="connsiteX21" fmla="*/ 0 w 2894028"/>
              <a:gd name="connsiteY21" fmla="*/ 1143730 h 4062952"/>
              <a:gd name="connsiteX22" fmla="*/ 0 w 2894028"/>
              <a:gd name="connsiteY22" fmla="*/ 542630 h 4062952"/>
              <a:gd name="connsiteX23" fmla="*/ 2532275 w 2894028"/>
              <a:gd name="connsiteY23" fmla="*/ 361754 h 4062952"/>
              <a:gd name="connsiteX24" fmla="*/ 2713151 w 2894028"/>
              <a:gd name="connsiteY24" fmla="*/ 361754 h 4062952"/>
              <a:gd name="connsiteX25" fmla="*/ 2894028 w 2894028"/>
              <a:gd name="connsiteY25" fmla="*/ 180877 h 4062952"/>
              <a:gd name="connsiteX26" fmla="*/ 2713151 w 2894028"/>
              <a:gd name="connsiteY26" fmla="*/ 361754 h 4062952"/>
              <a:gd name="connsiteX27" fmla="*/ 2713151 w 2894028"/>
              <a:gd name="connsiteY27" fmla="*/ 180877 h 4062952"/>
              <a:gd name="connsiteX28" fmla="*/ 2622713 w 2894028"/>
              <a:gd name="connsiteY28" fmla="*/ 271315 h 4062952"/>
              <a:gd name="connsiteX29" fmla="*/ 2532275 w 2894028"/>
              <a:gd name="connsiteY29" fmla="*/ 180877 h 4062952"/>
              <a:gd name="connsiteX30" fmla="*/ 180877 w 2894028"/>
              <a:gd name="connsiteY30" fmla="*/ 723507 h 4062952"/>
              <a:gd name="connsiteX31" fmla="*/ 180877 w 2894028"/>
              <a:gd name="connsiteY31" fmla="*/ 542630 h 4062952"/>
              <a:gd name="connsiteX32" fmla="*/ 271315 w 2894028"/>
              <a:gd name="connsiteY32" fmla="*/ 452192 h 4062952"/>
              <a:gd name="connsiteX33" fmla="*/ 361753 w 2894028"/>
              <a:gd name="connsiteY33" fmla="*/ 542630 h 4062952"/>
              <a:gd name="connsiteX34" fmla="*/ 180876 w 2894028"/>
              <a:gd name="connsiteY34" fmla="*/ 723507 h 4062952"/>
              <a:gd name="connsiteX35" fmla="*/ -1 w 2894028"/>
              <a:gd name="connsiteY35" fmla="*/ 542630 h 4062952"/>
              <a:gd name="connsiteX36" fmla="*/ 361754 w 2894028"/>
              <a:gd name="connsiteY36" fmla="*/ 542630 h 4062952"/>
              <a:gd name="connsiteX37" fmla="*/ 361754 w 2894028"/>
              <a:gd name="connsiteY37" fmla="*/ 1079587 h 4062952"/>
              <a:gd name="connsiteX38" fmla="*/ 361754 w 2894028"/>
              <a:gd name="connsiteY38" fmla="*/ 1774472 h 4062952"/>
              <a:gd name="connsiteX39" fmla="*/ 361754 w 2894028"/>
              <a:gd name="connsiteY39" fmla="*/ 2343014 h 4062952"/>
              <a:gd name="connsiteX40" fmla="*/ 361754 w 2894028"/>
              <a:gd name="connsiteY40" fmla="*/ 2911557 h 4062952"/>
              <a:gd name="connsiteX41" fmla="*/ 361754 w 2894028"/>
              <a:gd name="connsiteY41" fmla="*/ 3701199 h 406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028" h="4062952" stroke="0" extrusionOk="0">
                <a:moveTo>
                  <a:pt x="2894028" y="180877"/>
                </a:moveTo>
                <a:cubicBezTo>
                  <a:pt x="2885229" y="275139"/>
                  <a:pt x="2814608" y="339636"/>
                  <a:pt x="2713151" y="361754"/>
                </a:cubicBezTo>
                <a:cubicBezTo>
                  <a:pt x="2715322" y="305290"/>
                  <a:pt x="2712650" y="245579"/>
                  <a:pt x="2713151" y="180877"/>
                </a:cubicBezTo>
                <a:cubicBezTo>
                  <a:pt x="2707049" y="223329"/>
                  <a:pt x="2675472" y="272077"/>
                  <a:pt x="2622713" y="271315"/>
                </a:cubicBezTo>
                <a:cubicBezTo>
                  <a:pt x="2571665" y="269585"/>
                  <a:pt x="2525808" y="222706"/>
                  <a:pt x="2532275" y="180877"/>
                </a:cubicBezTo>
                <a:cubicBezTo>
                  <a:pt x="2538003" y="265922"/>
                  <a:pt x="2535152" y="302718"/>
                  <a:pt x="2532275" y="361754"/>
                </a:cubicBezTo>
                <a:cubicBezTo>
                  <a:pt x="2396461" y="343822"/>
                  <a:pt x="2073361" y="338471"/>
                  <a:pt x="1920912" y="361754"/>
                </a:cubicBezTo>
                <a:cubicBezTo>
                  <a:pt x="1768463" y="385037"/>
                  <a:pt x="1500387" y="345876"/>
                  <a:pt x="1380090" y="361754"/>
                </a:cubicBezTo>
                <a:cubicBezTo>
                  <a:pt x="1259793" y="377632"/>
                  <a:pt x="1012377" y="376846"/>
                  <a:pt x="768727" y="361754"/>
                </a:cubicBezTo>
                <a:cubicBezTo>
                  <a:pt x="525077" y="346662"/>
                  <a:pt x="407461" y="378506"/>
                  <a:pt x="180877" y="361754"/>
                </a:cubicBezTo>
                <a:cubicBezTo>
                  <a:pt x="66905" y="356024"/>
                  <a:pt x="10927" y="427977"/>
                  <a:pt x="0" y="542631"/>
                </a:cubicBezTo>
                <a:cubicBezTo>
                  <a:pt x="33374" y="682776"/>
                  <a:pt x="-27825" y="1015554"/>
                  <a:pt x="0" y="1210520"/>
                </a:cubicBezTo>
                <a:cubicBezTo>
                  <a:pt x="27825" y="1405486"/>
                  <a:pt x="-21393" y="1686348"/>
                  <a:pt x="0" y="1811620"/>
                </a:cubicBezTo>
                <a:cubicBezTo>
                  <a:pt x="21393" y="1936892"/>
                  <a:pt x="14381" y="2303683"/>
                  <a:pt x="0" y="2546297"/>
                </a:cubicBezTo>
                <a:cubicBezTo>
                  <a:pt x="-14381" y="2788911"/>
                  <a:pt x="-22914" y="3027702"/>
                  <a:pt x="0" y="3280975"/>
                </a:cubicBezTo>
                <a:cubicBezTo>
                  <a:pt x="22914" y="3534248"/>
                  <a:pt x="11366" y="3607166"/>
                  <a:pt x="0" y="3882075"/>
                </a:cubicBezTo>
                <a:cubicBezTo>
                  <a:pt x="6986" y="3985927"/>
                  <a:pt x="93786" y="4056531"/>
                  <a:pt x="180877" y="4062952"/>
                </a:cubicBezTo>
                <a:cubicBezTo>
                  <a:pt x="299203" y="4060018"/>
                  <a:pt x="350817" y="3977011"/>
                  <a:pt x="361754" y="3882075"/>
                </a:cubicBezTo>
                <a:cubicBezTo>
                  <a:pt x="356134" y="3845768"/>
                  <a:pt x="353575" y="3772759"/>
                  <a:pt x="361754" y="3701199"/>
                </a:cubicBezTo>
                <a:cubicBezTo>
                  <a:pt x="502275" y="3721679"/>
                  <a:pt x="762447" y="3706416"/>
                  <a:pt x="902575" y="3701199"/>
                </a:cubicBezTo>
                <a:cubicBezTo>
                  <a:pt x="1042703" y="3695982"/>
                  <a:pt x="1254842" y="3725186"/>
                  <a:pt x="1466911" y="3701199"/>
                </a:cubicBezTo>
                <a:cubicBezTo>
                  <a:pt x="1678980" y="3677212"/>
                  <a:pt x="1758084" y="3716571"/>
                  <a:pt x="2007732" y="3701199"/>
                </a:cubicBezTo>
                <a:cubicBezTo>
                  <a:pt x="2257380" y="3685827"/>
                  <a:pt x="2473355" y="3690521"/>
                  <a:pt x="2713151" y="3701199"/>
                </a:cubicBezTo>
                <a:cubicBezTo>
                  <a:pt x="2813344" y="3698554"/>
                  <a:pt x="2907789" y="3632335"/>
                  <a:pt x="2894028" y="3520322"/>
                </a:cubicBezTo>
                <a:cubicBezTo>
                  <a:pt x="2906236" y="3318764"/>
                  <a:pt x="2921395" y="3193061"/>
                  <a:pt x="2894028" y="2885827"/>
                </a:cubicBezTo>
                <a:cubicBezTo>
                  <a:pt x="2866661" y="2578594"/>
                  <a:pt x="2864384" y="2472161"/>
                  <a:pt x="2894028" y="2251333"/>
                </a:cubicBezTo>
                <a:cubicBezTo>
                  <a:pt x="2923672" y="2030505"/>
                  <a:pt x="2898599" y="1799666"/>
                  <a:pt x="2894028" y="1683627"/>
                </a:cubicBezTo>
                <a:cubicBezTo>
                  <a:pt x="2889457" y="1567588"/>
                  <a:pt x="2864774" y="1319467"/>
                  <a:pt x="2894028" y="982344"/>
                </a:cubicBezTo>
                <a:cubicBezTo>
                  <a:pt x="2923282" y="645221"/>
                  <a:pt x="2916920" y="384299"/>
                  <a:pt x="2894028" y="180877"/>
                </a:cubicBezTo>
                <a:close/>
                <a:moveTo>
                  <a:pt x="180877" y="723507"/>
                </a:moveTo>
                <a:cubicBezTo>
                  <a:pt x="263473" y="707907"/>
                  <a:pt x="385001" y="634655"/>
                  <a:pt x="361754" y="542630"/>
                </a:cubicBezTo>
                <a:cubicBezTo>
                  <a:pt x="363207" y="494731"/>
                  <a:pt x="323190" y="457098"/>
                  <a:pt x="271316" y="452192"/>
                </a:cubicBezTo>
                <a:cubicBezTo>
                  <a:pt x="220347" y="450190"/>
                  <a:pt x="175480" y="497256"/>
                  <a:pt x="180878" y="542630"/>
                </a:cubicBezTo>
                <a:cubicBezTo>
                  <a:pt x="182554" y="593163"/>
                  <a:pt x="168360" y="655622"/>
                  <a:pt x="180877" y="723507"/>
                </a:cubicBezTo>
                <a:close/>
              </a:path>
              <a:path w="2894028" h="4062952" fill="darkenLess" stroke="0" extrusionOk="0">
                <a:moveTo>
                  <a:pt x="180877" y="723507"/>
                </a:moveTo>
                <a:cubicBezTo>
                  <a:pt x="265366" y="722543"/>
                  <a:pt x="350762" y="621776"/>
                  <a:pt x="361754" y="542630"/>
                </a:cubicBezTo>
                <a:cubicBezTo>
                  <a:pt x="364296" y="494262"/>
                  <a:pt x="328252" y="442387"/>
                  <a:pt x="271316" y="452192"/>
                </a:cubicBezTo>
                <a:cubicBezTo>
                  <a:pt x="212758" y="451338"/>
                  <a:pt x="182422" y="497442"/>
                  <a:pt x="180878" y="542630"/>
                </a:cubicBezTo>
                <a:cubicBezTo>
                  <a:pt x="188411" y="599879"/>
                  <a:pt x="188163" y="661806"/>
                  <a:pt x="180877" y="723507"/>
                </a:cubicBezTo>
                <a:close/>
                <a:moveTo>
                  <a:pt x="2713151" y="361754"/>
                </a:moveTo>
                <a:cubicBezTo>
                  <a:pt x="2811730" y="358543"/>
                  <a:pt x="2904289" y="269019"/>
                  <a:pt x="2894028" y="180877"/>
                </a:cubicBezTo>
                <a:cubicBezTo>
                  <a:pt x="2899555" y="75383"/>
                  <a:pt x="2808963" y="10596"/>
                  <a:pt x="2713151" y="0"/>
                </a:cubicBezTo>
                <a:cubicBezTo>
                  <a:pt x="2614634" y="-9232"/>
                  <a:pt x="2511568" y="87499"/>
                  <a:pt x="2532274" y="180877"/>
                </a:cubicBezTo>
                <a:cubicBezTo>
                  <a:pt x="2525559" y="225966"/>
                  <a:pt x="2575253" y="276325"/>
                  <a:pt x="2622712" y="271315"/>
                </a:cubicBezTo>
                <a:cubicBezTo>
                  <a:pt x="2671620" y="282541"/>
                  <a:pt x="2709010" y="228087"/>
                  <a:pt x="2713150" y="180877"/>
                </a:cubicBezTo>
                <a:cubicBezTo>
                  <a:pt x="2714209" y="246092"/>
                  <a:pt x="2704911" y="304440"/>
                  <a:pt x="2713151" y="361754"/>
                </a:cubicBezTo>
                <a:close/>
              </a:path>
              <a:path w="2894028" h="4062952" fill="none" extrusionOk="0">
                <a:moveTo>
                  <a:pt x="0" y="542630"/>
                </a:moveTo>
                <a:cubicBezTo>
                  <a:pt x="-5219" y="432060"/>
                  <a:pt x="67429" y="365347"/>
                  <a:pt x="180877" y="361753"/>
                </a:cubicBezTo>
                <a:cubicBezTo>
                  <a:pt x="435703" y="341549"/>
                  <a:pt x="505478" y="375715"/>
                  <a:pt x="721699" y="361753"/>
                </a:cubicBezTo>
                <a:cubicBezTo>
                  <a:pt x="937920" y="347791"/>
                  <a:pt x="1030825" y="378877"/>
                  <a:pt x="1309548" y="361753"/>
                </a:cubicBezTo>
                <a:cubicBezTo>
                  <a:pt x="1588271" y="344629"/>
                  <a:pt x="1728526" y="365732"/>
                  <a:pt x="1944426" y="361754"/>
                </a:cubicBezTo>
                <a:cubicBezTo>
                  <a:pt x="2160326" y="357775"/>
                  <a:pt x="2397406" y="370937"/>
                  <a:pt x="2532275" y="361754"/>
                </a:cubicBezTo>
                <a:cubicBezTo>
                  <a:pt x="2531022" y="298981"/>
                  <a:pt x="2531760" y="225623"/>
                  <a:pt x="2532275" y="180877"/>
                </a:cubicBezTo>
                <a:cubicBezTo>
                  <a:pt x="2520276" y="86823"/>
                  <a:pt x="2598724" y="6421"/>
                  <a:pt x="2713152" y="0"/>
                </a:cubicBezTo>
                <a:cubicBezTo>
                  <a:pt x="2816081" y="-12867"/>
                  <a:pt x="2896061" y="82186"/>
                  <a:pt x="2894029" y="180877"/>
                </a:cubicBezTo>
                <a:cubicBezTo>
                  <a:pt x="2875709" y="1261538"/>
                  <a:pt x="3143266" y="2428509"/>
                  <a:pt x="2894028" y="3520322"/>
                </a:cubicBezTo>
                <a:cubicBezTo>
                  <a:pt x="2897196" y="3614339"/>
                  <a:pt x="2814575" y="3706346"/>
                  <a:pt x="2713151" y="3701199"/>
                </a:cubicBezTo>
                <a:cubicBezTo>
                  <a:pt x="2432117" y="3699200"/>
                  <a:pt x="2363308" y="3673280"/>
                  <a:pt x="2148816" y="3701199"/>
                </a:cubicBezTo>
                <a:cubicBezTo>
                  <a:pt x="1934324" y="3729118"/>
                  <a:pt x="1765084" y="3669800"/>
                  <a:pt x="1513939" y="3701199"/>
                </a:cubicBezTo>
                <a:cubicBezTo>
                  <a:pt x="1262794" y="3732598"/>
                  <a:pt x="1139371" y="3680248"/>
                  <a:pt x="879061" y="3701199"/>
                </a:cubicBezTo>
                <a:cubicBezTo>
                  <a:pt x="618751" y="3722150"/>
                  <a:pt x="471074" y="3689896"/>
                  <a:pt x="361754" y="3701199"/>
                </a:cubicBezTo>
                <a:cubicBezTo>
                  <a:pt x="370376" y="3758547"/>
                  <a:pt x="362491" y="3800402"/>
                  <a:pt x="361754" y="3882075"/>
                </a:cubicBezTo>
                <a:cubicBezTo>
                  <a:pt x="368055" y="3979001"/>
                  <a:pt x="267300" y="4050426"/>
                  <a:pt x="180877" y="4062952"/>
                </a:cubicBezTo>
                <a:cubicBezTo>
                  <a:pt x="85664" y="4063581"/>
                  <a:pt x="13" y="3972363"/>
                  <a:pt x="0" y="3882075"/>
                </a:cubicBezTo>
                <a:cubicBezTo>
                  <a:pt x="-21227" y="3716805"/>
                  <a:pt x="-16525" y="3480836"/>
                  <a:pt x="0" y="3280975"/>
                </a:cubicBezTo>
                <a:cubicBezTo>
                  <a:pt x="16525" y="3081114"/>
                  <a:pt x="-32116" y="2859370"/>
                  <a:pt x="0" y="2613086"/>
                </a:cubicBezTo>
                <a:cubicBezTo>
                  <a:pt x="32116" y="2366802"/>
                  <a:pt x="9037" y="2108970"/>
                  <a:pt x="0" y="1878408"/>
                </a:cubicBezTo>
                <a:cubicBezTo>
                  <a:pt x="-9037" y="1647846"/>
                  <a:pt x="17484" y="1370800"/>
                  <a:pt x="0" y="1143730"/>
                </a:cubicBezTo>
                <a:cubicBezTo>
                  <a:pt x="-17484" y="916660"/>
                  <a:pt x="-17834" y="805002"/>
                  <a:pt x="0" y="542630"/>
                </a:cubicBezTo>
                <a:close/>
                <a:moveTo>
                  <a:pt x="2532275" y="361754"/>
                </a:moveTo>
                <a:cubicBezTo>
                  <a:pt x="2589752" y="354836"/>
                  <a:pt x="2665788" y="359586"/>
                  <a:pt x="2713151" y="361754"/>
                </a:cubicBezTo>
                <a:cubicBezTo>
                  <a:pt x="2821133" y="361242"/>
                  <a:pt x="2918038" y="284573"/>
                  <a:pt x="2894028" y="180877"/>
                </a:cubicBezTo>
                <a:moveTo>
                  <a:pt x="2713151" y="361754"/>
                </a:moveTo>
                <a:cubicBezTo>
                  <a:pt x="2705920" y="317225"/>
                  <a:pt x="2712342" y="220491"/>
                  <a:pt x="2713151" y="180877"/>
                </a:cubicBezTo>
                <a:cubicBezTo>
                  <a:pt x="2711799" y="230373"/>
                  <a:pt x="2668455" y="273131"/>
                  <a:pt x="2622713" y="271315"/>
                </a:cubicBezTo>
                <a:cubicBezTo>
                  <a:pt x="2568167" y="267278"/>
                  <a:pt x="2530407" y="236482"/>
                  <a:pt x="2532275" y="180877"/>
                </a:cubicBezTo>
                <a:moveTo>
                  <a:pt x="180877" y="723507"/>
                </a:moveTo>
                <a:cubicBezTo>
                  <a:pt x="184171" y="677805"/>
                  <a:pt x="175611" y="585985"/>
                  <a:pt x="180877" y="542630"/>
                </a:cubicBezTo>
                <a:cubicBezTo>
                  <a:pt x="190578" y="497445"/>
                  <a:pt x="218942" y="450369"/>
                  <a:pt x="271315" y="452192"/>
                </a:cubicBezTo>
                <a:cubicBezTo>
                  <a:pt x="321537" y="448085"/>
                  <a:pt x="362811" y="494782"/>
                  <a:pt x="361753" y="542630"/>
                </a:cubicBezTo>
                <a:cubicBezTo>
                  <a:pt x="360764" y="646403"/>
                  <a:pt x="296848" y="715509"/>
                  <a:pt x="180876" y="723507"/>
                </a:cubicBezTo>
                <a:cubicBezTo>
                  <a:pt x="76162" y="703415"/>
                  <a:pt x="-9490" y="662557"/>
                  <a:pt x="-1" y="542630"/>
                </a:cubicBezTo>
                <a:moveTo>
                  <a:pt x="361754" y="542630"/>
                </a:moveTo>
                <a:cubicBezTo>
                  <a:pt x="349339" y="678321"/>
                  <a:pt x="388289" y="834710"/>
                  <a:pt x="361754" y="1079587"/>
                </a:cubicBezTo>
                <a:cubicBezTo>
                  <a:pt x="335219" y="1324464"/>
                  <a:pt x="382929" y="1482230"/>
                  <a:pt x="361754" y="1774472"/>
                </a:cubicBezTo>
                <a:cubicBezTo>
                  <a:pt x="340579" y="2066715"/>
                  <a:pt x="352896" y="2215728"/>
                  <a:pt x="361754" y="2343014"/>
                </a:cubicBezTo>
                <a:cubicBezTo>
                  <a:pt x="370612" y="2470300"/>
                  <a:pt x="364757" y="2781421"/>
                  <a:pt x="361754" y="2911557"/>
                </a:cubicBezTo>
                <a:cubicBezTo>
                  <a:pt x="358751" y="3041693"/>
                  <a:pt x="363719" y="3454243"/>
                  <a:pt x="361754" y="3701199"/>
                </a:cubicBezTo>
              </a:path>
              <a:path w="2894028" h="4062952" fill="none" stroke="0" extrusionOk="0">
                <a:moveTo>
                  <a:pt x="0" y="542630"/>
                </a:moveTo>
                <a:cubicBezTo>
                  <a:pt x="939" y="444794"/>
                  <a:pt x="88302" y="363244"/>
                  <a:pt x="180877" y="361753"/>
                </a:cubicBezTo>
                <a:cubicBezTo>
                  <a:pt x="472419" y="392736"/>
                  <a:pt x="596071" y="388936"/>
                  <a:pt x="815754" y="361753"/>
                </a:cubicBezTo>
                <a:cubicBezTo>
                  <a:pt x="1035437" y="334570"/>
                  <a:pt x="1165952" y="339884"/>
                  <a:pt x="1403604" y="361754"/>
                </a:cubicBezTo>
                <a:cubicBezTo>
                  <a:pt x="1641256" y="383624"/>
                  <a:pt x="1725915" y="345496"/>
                  <a:pt x="1920912" y="361754"/>
                </a:cubicBezTo>
                <a:cubicBezTo>
                  <a:pt x="2115909" y="378012"/>
                  <a:pt x="2313339" y="341250"/>
                  <a:pt x="2532275" y="361754"/>
                </a:cubicBezTo>
                <a:cubicBezTo>
                  <a:pt x="2528025" y="280727"/>
                  <a:pt x="2538360" y="269100"/>
                  <a:pt x="2532275" y="180877"/>
                </a:cubicBezTo>
                <a:cubicBezTo>
                  <a:pt x="2556549" y="80833"/>
                  <a:pt x="2620458" y="13139"/>
                  <a:pt x="2713152" y="0"/>
                </a:cubicBezTo>
                <a:cubicBezTo>
                  <a:pt x="2816593" y="-3075"/>
                  <a:pt x="2903704" y="60820"/>
                  <a:pt x="2894029" y="180877"/>
                </a:cubicBezTo>
                <a:cubicBezTo>
                  <a:pt x="3063259" y="1299710"/>
                  <a:pt x="2932188" y="2532425"/>
                  <a:pt x="2894028" y="3520322"/>
                </a:cubicBezTo>
                <a:cubicBezTo>
                  <a:pt x="2898516" y="3616692"/>
                  <a:pt x="2826784" y="3699942"/>
                  <a:pt x="2713151" y="3701199"/>
                </a:cubicBezTo>
                <a:cubicBezTo>
                  <a:pt x="2553317" y="3683597"/>
                  <a:pt x="2317064" y="3683339"/>
                  <a:pt x="2078274" y="3701199"/>
                </a:cubicBezTo>
                <a:cubicBezTo>
                  <a:pt x="1839484" y="3719059"/>
                  <a:pt x="1681005" y="3715300"/>
                  <a:pt x="1513939" y="3701199"/>
                </a:cubicBezTo>
                <a:cubicBezTo>
                  <a:pt x="1346873" y="3687098"/>
                  <a:pt x="1097658" y="3691001"/>
                  <a:pt x="902575" y="3701199"/>
                </a:cubicBezTo>
                <a:cubicBezTo>
                  <a:pt x="707492" y="3711397"/>
                  <a:pt x="476010" y="3693026"/>
                  <a:pt x="361754" y="3701199"/>
                </a:cubicBezTo>
                <a:cubicBezTo>
                  <a:pt x="365375" y="3786207"/>
                  <a:pt x="362305" y="3842688"/>
                  <a:pt x="361754" y="3882075"/>
                </a:cubicBezTo>
                <a:cubicBezTo>
                  <a:pt x="367714" y="3983351"/>
                  <a:pt x="281188" y="4065517"/>
                  <a:pt x="180877" y="4062952"/>
                </a:cubicBezTo>
                <a:cubicBezTo>
                  <a:pt x="98180" y="4051020"/>
                  <a:pt x="-2740" y="3978741"/>
                  <a:pt x="0" y="3882075"/>
                </a:cubicBezTo>
                <a:cubicBezTo>
                  <a:pt x="-16092" y="3587839"/>
                  <a:pt x="-5160" y="3509920"/>
                  <a:pt x="0" y="3280975"/>
                </a:cubicBezTo>
                <a:cubicBezTo>
                  <a:pt x="5160" y="3052030"/>
                  <a:pt x="-27495" y="2979839"/>
                  <a:pt x="0" y="2713269"/>
                </a:cubicBezTo>
                <a:cubicBezTo>
                  <a:pt x="27495" y="2446699"/>
                  <a:pt x="-20978" y="2287406"/>
                  <a:pt x="0" y="2011986"/>
                </a:cubicBezTo>
                <a:cubicBezTo>
                  <a:pt x="20978" y="1736566"/>
                  <a:pt x="9728" y="1580201"/>
                  <a:pt x="0" y="1444280"/>
                </a:cubicBezTo>
                <a:cubicBezTo>
                  <a:pt x="-9728" y="1308359"/>
                  <a:pt x="-1105" y="903022"/>
                  <a:pt x="0" y="542630"/>
                </a:cubicBezTo>
                <a:close/>
                <a:moveTo>
                  <a:pt x="2532275" y="361754"/>
                </a:moveTo>
                <a:cubicBezTo>
                  <a:pt x="2575611" y="360460"/>
                  <a:pt x="2630361" y="358356"/>
                  <a:pt x="2713151" y="361754"/>
                </a:cubicBezTo>
                <a:cubicBezTo>
                  <a:pt x="2806994" y="357586"/>
                  <a:pt x="2909153" y="284030"/>
                  <a:pt x="2894028" y="180877"/>
                </a:cubicBezTo>
                <a:moveTo>
                  <a:pt x="2713151" y="361754"/>
                </a:moveTo>
                <a:cubicBezTo>
                  <a:pt x="2706585" y="319965"/>
                  <a:pt x="2714230" y="219762"/>
                  <a:pt x="2713151" y="180877"/>
                </a:cubicBezTo>
                <a:cubicBezTo>
                  <a:pt x="2713486" y="235045"/>
                  <a:pt x="2669106" y="263389"/>
                  <a:pt x="2622713" y="271315"/>
                </a:cubicBezTo>
                <a:cubicBezTo>
                  <a:pt x="2576394" y="260618"/>
                  <a:pt x="2538043" y="235360"/>
                  <a:pt x="2532275" y="180877"/>
                </a:cubicBezTo>
                <a:moveTo>
                  <a:pt x="180877" y="723507"/>
                </a:moveTo>
                <a:cubicBezTo>
                  <a:pt x="174346" y="660118"/>
                  <a:pt x="177611" y="629007"/>
                  <a:pt x="180877" y="542630"/>
                </a:cubicBezTo>
                <a:cubicBezTo>
                  <a:pt x="176191" y="497820"/>
                  <a:pt x="222821" y="454971"/>
                  <a:pt x="271315" y="452192"/>
                </a:cubicBezTo>
                <a:cubicBezTo>
                  <a:pt x="316229" y="447349"/>
                  <a:pt x="368627" y="494760"/>
                  <a:pt x="361753" y="542630"/>
                </a:cubicBezTo>
                <a:cubicBezTo>
                  <a:pt x="366439" y="618619"/>
                  <a:pt x="282484" y="702925"/>
                  <a:pt x="180876" y="723507"/>
                </a:cubicBezTo>
                <a:cubicBezTo>
                  <a:pt x="91371" y="741984"/>
                  <a:pt x="-2857" y="628494"/>
                  <a:pt x="-1" y="542630"/>
                </a:cubicBezTo>
                <a:moveTo>
                  <a:pt x="361754" y="542630"/>
                </a:moveTo>
                <a:cubicBezTo>
                  <a:pt x="339053" y="810069"/>
                  <a:pt x="369419" y="925409"/>
                  <a:pt x="361754" y="1111172"/>
                </a:cubicBezTo>
                <a:cubicBezTo>
                  <a:pt x="354089" y="1296935"/>
                  <a:pt x="329368" y="1574755"/>
                  <a:pt x="361754" y="1774472"/>
                </a:cubicBezTo>
                <a:cubicBezTo>
                  <a:pt x="394140" y="1974189"/>
                  <a:pt x="364625" y="2297525"/>
                  <a:pt x="361754" y="2469357"/>
                </a:cubicBezTo>
                <a:cubicBezTo>
                  <a:pt x="358883" y="2641190"/>
                  <a:pt x="352027" y="2958984"/>
                  <a:pt x="361754" y="3132657"/>
                </a:cubicBezTo>
                <a:cubicBezTo>
                  <a:pt x="371481" y="3306330"/>
                  <a:pt x="381070" y="3577666"/>
                  <a:pt x="361754" y="370119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Bleiburg,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Hrvati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na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maršu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prema 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Zagrebu </a:t>
            </a:r>
            <a:endParaRPr lang="hr-HR" sz="32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A44FC977-D6A7-4F85-BCB7-2BD34A14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144" y="1253765"/>
            <a:ext cx="6437274" cy="549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195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57755692"/>
              </p:ext>
            </p:extLst>
          </p:nvPr>
        </p:nvGraphicFramePr>
        <p:xfrm>
          <a:off x="179109" y="1319752"/>
          <a:ext cx="6334813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C839D074-71B1-4C4C-9953-969718D6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6371" y="1491792"/>
            <a:ext cx="5346520" cy="387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CD072BC7-374B-4291-8A39-3C6A3A7C20F7}"/>
              </a:ext>
            </a:extLst>
          </p:cNvPr>
          <p:cNvSpPr/>
          <p:nvPr/>
        </p:nvSpPr>
        <p:spPr>
          <a:xfrm>
            <a:off x="7543014" y="5467546"/>
            <a:ext cx="4034769" cy="1390453"/>
          </a:xfrm>
          <a:custGeom>
            <a:avLst/>
            <a:gdLst>
              <a:gd name="connsiteX0" fmla="*/ 4034769 w 4034769"/>
              <a:gd name="connsiteY0" fmla="*/ 86903 h 1390453"/>
              <a:gd name="connsiteX1" fmla="*/ 3947866 w 4034769"/>
              <a:gd name="connsiteY1" fmla="*/ 173806 h 1390453"/>
              <a:gd name="connsiteX2" fmla="*/ 3947866 w 4034769"/>
              <a:gd name="connsiteY2" fmla="*/ 86903 h 1390453"/>
              <a:gd name="connsiteX3" fmla="*/ 3904414 w 4034769"/>
              <a:gd name="connsiteY3" fmla="*/ 130355 h 1390453"/>
              <a:gd name="connsiteX4" fmla="*/ 3860962 w 4034769"/>
              <a:gd name="connsiteY4" fmla="*/ 86903 h 1390453"/>
              <a:gd name="connsiteX5" fmla="*/ 3860962 w 4034769"/>
              <a:gd name="connsiteY5" fmla="*/ 173807 h 1390453"/>
              <a:gd name="connsiteX6" fmla="*/ 3345174 w 4034769"/>
              <a:gd name="connsiteY6" fmla="*/ 173807 h 1390453"/>
              <a:gd name="connsiteX7" fmla="*/ 2716164 w 4034769"/>
              <a:gd name="connsiteY7" fmla="*/ 173807 h 1390453"/>
              <a:gd name="connsiteX8" fmla="*/ 2200376 w 4034769"/>
              <a:gd name="connsiteY8" fmla="*/ 173807 h 1390453"/>
              <a:gd name="connsiteX9" fmla="*/ 1571366 w 4034769"/>
              <a:gd name="connsiteY9" fmla="*/ 173807 h 1390453"/>
              <a:gd name="connsiteX10" fmla="*/ 866875 w 4034769"/>
              <a:gd name="connsiteY10" fmla="*/ 173807 h 1390453"/>
              <a:gd name="connsiteX11" fmla="*/ 86903 w 4034769"/>
              <a:gd name="connsiteY11" fmla="*/ 173807 h 1390453"/>
              <a:gd name="connsiteX12" fmla="*/ 0 w 4034769"/>
              <a:gd name="connsiteY12" fmla="*/ 260710 h 1390453"/>
              <a:gd name="connsiteX13" fmla="*/ 0 w 4034769"/>
              <a:gd name="connsiteY13" fmla="*/ 771702 h 1390453"/>
              <a:gd name="connsiteX14" fmla="*/ 0 w 4034769"/>
              <a:gd name="connsiteY14" fmla="*/ 1303550 h 1390453"/>
              <a:gd name="connsiteX15" fmla="*/ 86903 w 4034769"/>
              <a:gd name="connsiteY15" fmla="*/ 1390453 h 1390453"/>
              <a:gd name="connsiteX16" fmla="*/ 173806 w 4034769"/>
              <a:gd name="connsiteY16" fmla="*/ 1303550 h 1390453"/>
              <a:gd name="connsiteX17" fmla="*/ 173807 w 4034769"/>
              <a:gd name="connsiteY17" fmla="*/ 1216646 h 1390453"/>
              <a:gd name="connsiteX18" fmla="*/ 878298 w 4034769"/>
              <a:gd name="connsiteY18" fmla="*/ 1216646 h 1390453"/>
              <a:gd name="connsiteX19" fmla="*/ 1507308 w 4034769"/>
              <a:gd name="connsiteY19" fmla="*/ 1216646 h 1390453"/>
              <a:gd name="connsiteX20" fmla="*/ 2098577 w 4034769"/>
              <a:gd name="connsiteY20" fmla="*/ 1216646 h 1390453"/>
              <a:gd name="connsiteX21" fmla="*/ 2652106 w 4034769"/>
              <a:gd name="connsiteY21" fmla="*/ 1216646 h 1390453"/>
              <a:gd name="connsiteX22" fmla="*/ 3281116 w 4034769"/>
              <a:gd name="connsiteY22" fmla="*/ 1216646 h 1390453"/>
              <a:gd name="connsiteX23" fmla="*/ 3947866 w 4034769"/>
              <a:gd name="connsiteY23" fmla="*/ 1216646 h 1390453"/>
              <a:gd name="connsiteX24" fmla="*/ 4034769 w 4034769"/>
              <a:gd name="connsiteY24" fmla="*/ 1129743 h 1390453"/>
              <a:gd name="connsiteX25" fmla="*/ 4034769 w 4034769"/>
              <a:gd name="connsiteY25" fmla="*/ 597895 h 1390453"/>
              <a:gd name="connsiteX26" fmla="*/ 4034769 w 4034769"/>
              <a:gd name="connsiteY26" fmla="*/ 86903 h 1390453"/>
              <a:gd name="connsiteX27" fmla="*/ 86903 w 4034769"/>
              <a:gd name="connsiteY27" fmla="*/ 347613 h 1390453"/>
              <a:gd name="connsiteX28" fmla="*/ 173806 w 4034769"/>
              <a:gd name="connsiteY28" fmla="*/ 260710 h 1390453"/>
              <a:gd name="connsiteX29" fmla="*/ 130354 w 4034769"/>
              <a:gd name="connsiteY29" fmla="*/ 217258 h 1390453"/>
              <a:gd name="connsiteX30" fmla="*/ 86902 w 4034769"/>
              <a:gd name="connsiteY30" fmla="*/ 260710 h 1390453"/>
              <a:gd name="connsiteX31" fmla="*/ 86903 w 4034769"/>
              <a:gd name="connsiteY31" fmla="*/ 347613 h 1390453"/>
              <a:gd name="connsiteX0" fmla="*/ 86903 w 4034769"/>
              <a:gd name="connsiteY0" fmla="*/ 347613 h 1390453"/>
              <a:gd name="connsiteX1" fmla="*/ 173806 w 4034769"/>
              <a:gd name="connsiteY1" fmla="*/ 260710 h 1390453"/>
              <a:gd name="connsiteX2" fmla="*/ 130354 w 4034769"/>
              <a:gd name="connsiteY2" fmla="*/ 217258 h 1390453"/>
              <a:gd name="connsiteX3" fmla="*/ 86902 w 4034769"/>
              <a:gd name="connsiteY3" fmla="*/ 260710 h 1390453"/>
              <a:gd name="connsiteX4" fmla="*/ 86903 w 4034769"/>
              <a:gd name="connsiteY4" fmla="*/ 347613 h 1390453"/>
              <a:gd name="connsiteX5" fmla="*/ 3947866 w 4034769"/>
              <a:gd name="connsiteY5" fmla="*/ 173807 h 1390453"/>
              <a:gd name="connsiteX6" fmla="*/ 4034769 w 4034769"/>
              <a:gd name="connsiteY6" fmla="*/ 86904 h 1390453"/>
              <a:gd name="connsiteX7" fmla="*/ 3947866 w 4034769"/>
              <a:gd name="connsiteY7" fmla="*/ 1 h 1390453"/>
              <a:gd name="connsiteX8" fmla="*/ 3860963 w 4034769"/>
              <a:gd name="connsiteY8" fmla="*/ 86904 h 1390453"/>
              <a:gd name="connsiteX9" fmla="*/ 3904415 w 4034769"/>
              <a:gd name="connsiteY9" fmla="*/ 130356 h 1390453"/>
              <a:gd name="connsiteX10" fmla="*/ 3947867 w 4034769"/>
              <a:gd name="connsiteY10" fmla="*/ 86904 h 1390453"/>
              <a:gd name="connsiteX11" fmla="*/ 3947866 w 4034769"/>
              <a:gd name="connsiteY11" fmla="*/ 173807 h 1390453"/>
              <a:gd name="connsiteX0" fmla="*/ 0 w 4034769"/>
              <a:gd name="connsiteY0" fmla="*/ 260710 h 1390453"/>
              <a:gd name="connsiteX1" fmla="*/ 86903 w 4034769"/>
              <a:gd name="connsiteY1" fmla="*/ 173807 h 1390453"/>
              <a:gd name="connsiteX2" fmla="*/ 602691 w 4034769"/>
              <a:gd name="connsiteY2" fmla="*/ 173807 h 1390453"/>
              <a:gd name="connsiteX3" fmla="*/ 1156220 w 4034769"/>
              <a:gd name="connsiteY3" fmla="*/ 173807 h 1390453"/>
              <a:gd name="connsiteX4" fmla="*/ 1747489 w 4034769"/>
              <a:gd name="connsiteY4" fmla="*/ 173807 h 1390453"/>
              <a:gd name="connsiteX5" fmla="*/ 2414239 w 4034769"/>
              <a:gd name="connsiteY5" fmla="*/ 173807 h 1390453"/>
              <a:gd name="connsiteX6" fmla="*/ 2930027 w 4034769"/>
              <a:gd name="connsiteY6" fmla="*/ 173807 h 1390453"/>
              <a:gd name="connsiteX7" fmla="*/ 3860962 w 4034769"/>
              <a:gd name="connsiteY7" fmla="*/ 173807 h 1390453"/>
              <a:gd name="connsiteX8" fmla="*/ 3860962 w 4034769"/>
              <a:gd name="connsiteY8" fmla="*/ 86903 h 1390453"/>
              <a:gd name="connsiteX9" fmla="*/ 3947865 w 4034769"/>
              <a:gd name="connsiteY9" fmla="*/ 0 h 1390453"/>
              <a:gd name="connsiteX10" fmla="*/ 4034768 w 4034769"/>
              <a:gd name="connsiteY10" fmla="*/ 86903 h 1390453"/>
              <a:gd name="connsiteX11" fmla="*/ 4034769 w 4034769"/>
              <a:gd name="connsiteY11" fmla="*/ 1129743 h 1390453"/>
              <a:gd name="connsiteX12" fmla="*/ 3947866 w 4034769"/>
              <a:gd name="connsiteY12" fmla="*/ 1216646 h 1390453"/>
              <a:gd name="connsiteX13" fmla="*/ 3318856 w 4034769"/>
              <a:gd name="connsiteY13" fmla="*/ 1216646 h 1390453"/>
              <a:gd name="connsiteX14" fmla="*/ 2765328 w 4034769"/>
              <a:gd name="connsiteY14" fmla="*/ 1216646 h 1390453"/>
              <a:gd name="connsiteX15" fmla="*/ 2174058 w 4034769"/>
              <a:gd name="connsiteY15" fmla="*/ 1216646 h 1390453"/>
              <a:gd name="connsiteX16" fmla="*/ 1582789 w 4034769"/>
              <a:gd name="connsiteY16" fmla="*/ 1216646 h 1390453"/>
              <a:gd name="connsiteX17" fmla="*/ 991520 w 4034769"/>
              <a:gd name="connsiteY17" fmla="*/ 1216646 h 1390453"/>
              <a:gd name="connsiteX18" fmla="*/ 173807 w 4034769"/>
              <a:gd name="connsiteY18" fmla="*/ 1216646 h 1390453"/>
              <a:gd name="connsiteX19" fmla="*/ 173807 w 4034769"/>
              <a:gd name="connsiteY19" fmla="*/ 1303550 h 1390453"/>
              <a:gd name="connsiteX20" fmla="*/ 86904 w 4034769"/>
              <a:gd name="connsiteY20" fmla="*/ 1390453 h 1390453"/>
              <a:gd name="connsiteX21" fmla="*/ 1 w 4034769"/>
              <a:gd name="connsiteY21" fmla="*/ 1303550 h 1390453"/>
              <a:gd name="connsiteX22" fmla="*/ 0 w 4034769"/>
              <a:gd name="connsiteY22" fmla="*/ 260710 h 1390453"/>
              <a:gd name="connsiteX23" fmla="*/ 3860962 w 4034769"/>
              <a:gd name="connsiteY23" fmla="*/ 173807 h 1390453"/>
              <a:gd name="connsiteX24" fmla="*/ 3947866 w 4034769"/>
              <a:gd name="connsiteY24" fmla="*/ 173807 h 1390453"/>
              <a:gd name="connsiteX25" fmla="*/ 4034769 w 4034769"/>
              <a:gd name="connsiteY25" fmla="*/ 86904 h 1390453"/>
              <a:gd name="connsiteX26" fmla="*/ 3947866 w 4034769"/>
              <a:gd name="connsiteY26" fmla="*/ 173807 h 1390453"/>
              <a:gd name="connsiteX27" fmla="*/ 3947866 w 4034769"/>
              <a:gd name="connsiteY27" fmla="*/ 86903 h 1390453"/>
              <a:gd name="connsiteX28" fmla="*/ 3904414 w 4034769"/>
              <a:gd name="connsiteY28" fmla="*/ 130355 h 1390453"/>
              <a:gd name="connsiteX29" fmla="*/ 3860962 w 4034769"/>
              <a:gd name="connsiteY29" fmla="*/ 86903 h 1390453"/>
              <a:gd name="connsiteX30" fmla="*/ 86903 w 4034769"/>
              <a:gd name="connsiteY30" fmla="*/ 347613 h 1390453"/>
              <a:gd name="connsiteX31" fmla="*/ 86903 w 4034769"/>
              <a:gd name="connsiteY31" fmla="*/ 260710 h 1390453"/>
              <a:gd name="connsiteX32" fmla="*/ 130355 w 4034769"/>
              <a:gd name="connsiteY32" fmla="*/ 217258 h 1390453"/>
              <a:gd name="connsiteX33" fmla="*/ 173807 w 4034769"/>
              <a:gd name="connsiteY33" fmla="*/ 260710 h 1390453"/>
              <a:gd name="connsiteX34" fmla="*/ 86904 w 4034769"/>
              <a:gd name="connsiteY34" fmla="*/ 347613 h 1390453"/>
              <a:gd name="connsiteX35" fmla="*/ 1 w 4034769"/>
              <a:gd name="connsiteY35" fmla="*/ 260710 h 1390453"/>
              <a:gd name="connsiteX36" fmla="*/ 173807 w 4034769"/>
              <a:gd name="connsiteY36" fmla="*/ 260710 h 1390453"/>
              <a:gd name="connsiteX37" fmla="*/ 173807 w 4034769"/>
              <a:gd name="connsiteY37" fmla="*/ 757797 h 1390453"/>
              <a:gd name="connsiteX38" fmla="*/ 173807 w 4034769"/>
              <a:gd name="connsiteY38" fmla="*/ 1216646 h 139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034769" h="1390453" stroke="0" extrusionOk="0">
                <a:moveTo>
                  <a:pt x="4034769" y="86903"/>
                </a:moveTo>
                <a:cubicBezTo>
                  <a:pt x="4011205" y="111824"/>
                  <a:pt x="3983573" y="142401"/>
                  <a:pt x="3947866" y="173806"/>
                </a:cubicBezTo>
                <a:cubicBezTo>
                  <a:pt x="3944624" y="140970"/>
                  <a:pt x="3945152" y="111806"/>
                  <a:pt x="3947866" y="86903"/>
                </a:cubicBezTo>
                <a:cubicBezTo>
                  <a:pt x="3951042" y="114955"/>
                  <a:pt x="3925620" y="135476"/>
                  <a:pt x="3904414" y="130355"/>
                </a:cubicBezTo>
                <a:cubicBezTo>
                  <a:pt x="3881720" y="132930"/>
                  <a:pt x="3857933" y="111071"/>
                  <a:pt x="3860962" y="86903"/>
                </a:cubicBezTo>
                <a:cubicBezTo>
                  <a:pt x="3861050" y="128876"/>
                  <a:pt x="3863710" y="137366"/>
                  <a:pt x="3860962" y="173807"/>
                </a:cubicBezTo>
                <a:cubicBezTo>
                  <a:pt x="3642200" y="199254"/>
                  <a:pt x="3496864" y="154404"/>
                  <a:pt x="3345174" y="173807"/>
                </a:cubicBezTo>
                <a:cubicBezTo>
                  <a:pt x="3193484" y="193210"/>
                  <a:pt x="3013015" y="156096"/>
                  <a:pt x="2716164" y="173807"/>
                </a:cubicBezTo>
                <a:cubicBezTo>
                  <a:pt x="2419313" y="191519"/>
                  <a:pt x="2362176" y="172034"/>
                  <a:pt x="2200376" y="173807"/>
                </a:cubicBezTo>
                <a:cubicBezTo>
                  <a:pt x="2038576" y="175580"/>
                  <a:pt x="1742860" y="184159"/>
                  <a:pt x="1571366" y="173807"/>
                </a:cubicBezTo>
                <a:cubicBezTo>
                  <a:pt x="1399872" y="163456"/>
                  <a:pt x="1016663" y="200008"/>
                  <a:pt x="866875" y="173807"/>
                </a:cubicBezTo>
                <a:cubicBezTo>
                  <a:pt x="717087" y="147606"/>
                  <a:pt x="396943" y="192558"/>
                  <a:pt x="86903" y="173807"/>
                </a:cubicBezTo>
                <a:cubicBezTo>
                  <a:pt x="41439" y="175769"/>
                  <a:pt x="-10914" y="211302"/>
                  <a:pt x="0" y="260710"/>
                </a:cubicBezTo>
                <a:cubicBezTo>
                  <a:pt x="-1141" y="514985"/>
                  <a:pt x="16260" y="538979"/>
                  <a:pt x="0" y="771702"/>
                </a:cubicBezTo>
                <a:cubicBezTo>
                  <a:pt x="-16260" y="1004425"/>
                  <a:pt x="23000" y="1148056"/>
                  <a:pt x="0" y="1303550"/>
                </a:cubicBezTo>
                <a:cubicBezTo>
                  <a:pt x="-7308" y="1350830"/>
                  <a:pt x="46145" y="1394552"/>
                  <a:pt x="86903" y="1390453"/>
                </a:cubicBezTo>
                <a:cubicBezTo>
                  <a:pt x="137868" y="1388964"/>
                  <a:pt x="185335" y="1349710"/>
                  <a:pt x="173806" y="1303550"/>
                </a:cubicBezTo>
                <a:cubicBezTo>
                  <a:pt x="171879" y="1273708"/>
                  <a:pt x="172253" y="1244288"/>
                  <a:pt x="173807" y="1216646"/>
                </a:cubicBezTo>
                <a:cubicBezTo>
                  <a:pt x="368823" y="1186593"/>
                  <a:pt x="592519" y="1184084"/>
                  <a:pt x="878298" y="1216646"/>
                </a:cubicBezTo>
                <a:cubicBezTo>
                  <a:pt x="1164077" y="1249208"/>
                  <a:pt x="1357210" y="1192038"/>
                  <a:pt x="1507308" y="1216646"/>
                </a:cubicBezTo>
                <a:cubicBezTo>
                  <a:pt x="1657406" y="1241255"/>
                  <a:pt x="1899632" y="1225648"/>
                  <a:pt x="2098577" y="1216646"/>
                </a:cubicBezTo>
                <a:cubicBezTo>
                  <a:pt x="2297522" y="1207644"/>
                  <a:pt x="2466022" y="1192776"/>
                  <a:pt x="2652106" y="1216646"/>
                </a:cubicBezTo>
                <a:cubicBezTo>
                  <a:pt x="2838190" y="1240516"/>
                  <a:pt x="3078354" y="1238021"/>
                  <a:pt x="3281116" y="1216646"/>
                </a:cubicBezTo>
                <a:cubicBezTo>
                  <a:pt x="3483878" y="1195272"/>
                  <a:pt x="3626503" y="1231175"/>
                  <a:pt x="3947866" y="1216646"/>
                </a:cubicBezTo>
                <a:cubicBezTo>
                  <a:pt x="3988910" y="1219289"/>
                  <a:pt x="4040359" y="1185086"/>
                  <a:pt x="4034769" y="1129743"/>
                </a:cubicBezTo>
                <a:cubicBezTo>
                  <a:pt x="4020716" y="874411"/>
                  <a:pt x="4057084" y="836085"/>
                  <a:pt x="4034769" y="597895"/>
                </a:cubicBezTo>
                <a:cubicBezTo>
                  <a:pt x="4012454" y="359705"/>
                  <a:pt x="4043706" y="337738"/>
                  <a:pt x="4034769" y="86903"/>
                </a:cubicBezTo>
                <a:close/>
                <a:moveTo>
                  <a:pt x="86903" y="347613"/>
                </a:moveTo>
                <a:cubicBezTo>
                  <a:pt x="128473" y="343744"/>
                  <a:pt x="180255" y="299342"/>
                  <a:pt x="173806" y="260710"/>
                </a:cubicBezTo>
                <a:cubicBezTo>
                  <a:pt x="171436" y="231330"/>
                  <a:pt x="152170" y="215290"/>
                  <a:pt x="130354" y="217258"/>
                </a:cubicBezTo>
                <a:cubicBezTo>
                  <a:pt x="111512" y="215512"/>
                  <a:pt x="88747" y="239314"/>
                  <a:pt x="86902" y="260710"/>
                </a:cubicBezTo>
                <a:cubicBezTo>
                  <a:pt x="87229" y="290511"/>
                  <a:pt x="86414" y="317687"/>
                  <a:pt x="86903" y="347613"/>
                </a:cubicBezTo>
                <a:close/>
              </a:path>
              <a:path w="4034769" h="1390453" fill="darkenLess" stroke="0" extrusionOk="0">
                <a:moveTo>
                  <a:pt x="86903" y="347613"/>
                </a:moveTo>
                <a:cubicBezTo>
                  <a:pt x="129641" y="352068"/>
                  <a:pt x="175749" y="297392"/>
                  <a:pt x="173806" y="260710"/>
                </a:cubicBezTo>
                <a:cubicBezTo>
                  <a:pt x="171627" y="235390"/>
                  <a:pt x="151703" y="217092"/>
                  <a:pt x="130354" y="217258"/>
                </a:cubicBezTo>
                <a:cubicBezTo>
                  <a:pt x="104146" y="213085"/>
                  <a:pt x="90126" y="238716"/>
                  <a:pt x="86902" y="260710"/>
                </a:cubicBezTo>
                <a:cubicBezTo>
                  <a:pt x="88588" y="287312"/>
                  <a:pt x="81854" y="318144"/>
                  <a:pt x="86903" y="347613"/>
                </a:cubicBezTo>
                <a:close/>
                <a:moveTo>
                  <a:pt x="3947866" y="173807"/>
                </a:moveTo>
                <a:cubicBezTo>
                  <a:pt x="3998123" y="180780"/>
                  <a:pt x="4037342" y="133860"/>
                  <a:pt x="4034769" y="86904"/>
                </a:cubicBezTo>
                <a:cubicBezTo>
                  <a:pt x="4044086" y="37108"/>
                  <a:pt x="3992499" y="-8197"/>
                  <a:pt x="3947866" y="1"/>
                </a:cubicBezTo>
                <a:cubicBezTo>
                  <a:pt x="3904614" y="-5432"/>
                  <a:pt x="3866965" y="32830"/>
                  <a:pt x="3860963" y="86904"/>
                </a:cubicBezTo>
                <a:cubicBezTo>
                  <a:pt x="3860323" y="112562"/>
                  <a:pt x="3881010" y="126385"/>
                  <a:pt x="3904415" y="130356"/>
                </a:cubicBezTo>
                <a:cubicBezTo>
                  <a:pt x="3927368" y="130685"/>
                  <a:pt x="3943900" y="108031"/>
                  <a:pt x="3947867" y="86904"/>
                </a:cubicBezTo>
                <a:cubicBezTo>
                  <a:pt x="3949733" y="119629"/>
                  <a:pt x="3947518" y="148598"/>
                  <a:pt x="3947866" y="173807"/>
                </a:cubicBezTo>
                <a:close/>
              </a:path>
              <a:path w="4034769" h="1390453" fill="none" extrusionOk="0">
                <a:moveTo>
                  <a:pt x="0" y="260710"/>
                </a:moveTo>
                <a:cubicBezTo>
                  <a:pt x="-392" y="210790"/>
                  <a:pt x="33168" y="169349"/>
                  <a:pt x="86903" y="173807"/>
                </a:cubicBezTo>
                <a:cubicBezTo>
                  <a:pt x="295891" y="153411"/>
                  <a:pt x="469977" y="155788"/>
                  <a:pt x="602691" y="173807"/>
                </a:cubicBezTo>
                <a:cubicBezTo>
                  <a:pt x="735405" y="191826"/>
                  <a:pt x="1041754" y="150406"/>
                  <a:pt x="1156220" y="173807"/>
                </a:cubicBezTo>
                <a:cubicBezTo>
                  <a:pt x="1270686" y="197208"/>
                  <a:pt x="1504081" y="178900"/>
                  <a:pt x="1747489" y="173807"/>
                </a:cubicBezTo>
                <a:cubicBezTo>
                  <a:pt x="1990897" y="168714"/>
                  <a:pt x="2266303" y="201497"/>
                  <a:pt x="2414239" y="173807"/>
                </a:cubicBezTo>
                <a:cubicBezTo>
                  <a:pt x="2562175" y="146118"/>
                  <a:pt x="2819333" y="151412"/>
                  <a:pt x="2930027" y="173807"/>
                </a:cubicBezTo>
                <a:cubicBezTo>
                  <a:pt x="3040721" y="196202"/>
                  <a:pt x="3492215" y="193750"/>
                  <a:pt x="3860962" y="173807"/>
                </a:cubicBezTo>
                <a:cubicBezTo>
                  <a:pt x="3862836" y="147622"/>
                  <a:pt x="3858222" y="113737"/>
                  <a:pt x="3860962" y="86903"/>
                </a:cubicBezTo>
                <a:cubicBezTo>
                  <a:pt x="3852578" y="45295"/>
                  <a:pt x="3896253" y="-1518"/>
                  <a:pt x="3947865" y="0"/>
                </a:cubicBezTo>
                <a:cubicBezTo>
                  <a:pt x="3994795" y="3622"/>
                  <a:pt x="4034331" y="40699"/>
                  <a:pt x="4034768" y="86903"/>
                </a:cubicBezTo>
                <a:cubicBezTo>
                  <a:pt x="4080870" y="471985"/>
                  <a:pt x="4037502" y="732622"/>
                  <a:pt x="4034769" y="1129743"/>
                </a:cubicBezTo>
                <a:cubicBezTo>
                  <a:pt x="4040847" y="1178893"/>
                  <a:pt x="3997047" y="1216702"/>
                  <a:pt x="3947866" y="1216646"/>
                </a:cubicBezTo>
                <a:cubicBezTo>
                  <a:pt x="3720085" y="1209519"/>
                  <a:pt x="3492093" y="1209892"/>
                  <a:pt x="3318856" y="1216646"/>
                </a:cubicBezTo>
                <a:cubicBezTo>
                  <a:pt x="3145619" y="1223401"/>
                  <a:pt x="2981480" y="1197423"/>
                  <a:pt x="2765328" y="1216646"/>
                </a:cubicBezTo>
                <a:cubicBezTo>
                  <a:pt x="2549176" y="1235869"/>
                  <a:pt x="2294927" y="1230568"/>
                  <a:pt x="2174058" y="1216646"/>
                </a:cubicBezTo>
                <a:cubicBezTo>
                  <a:pt x="2053189" y="1202725"/>
                  <a:pt x="1761099" y="1193955"/>
                  <a:pt x="1582789" y="1216646"/>
                </a:cubicBezTo>
                <a:cubicBezTo>
                  <a:pt x="1404479" y="1239337"/>
                  <a:pt x="1271475" y="1223964"/>
                  <a:pt x="991520" y="1216646"/>
                </a:cubicBezTo>
                <a:cubicBezTo>
                  <a:pt x="711565" y="1209328"/>
                  <a:pt x="455274" y="1192436"/>
                  <a:pt x="173807" y="1216646"/>
                </a:cubicBezTo>
                <a:cubicBezTo>
                  <a:pt x="171795" y="1241223"/>
                  <a:pt x="175669" y="1260550"/>
                  <a:pt x="173807" y="1303550"/>
                </a:cubicBezTo>
                <a:cubicBezTo>
                  <a:pt x="178656" y="1341960"/>
                  <a:pt x="124924" y="1395255"/>
                  <a:pt x="86904" y="1390453"/>
                </a:cubicBezTo>
                <a:cubicBezTo>
                  <a:pt x="34358" y="1383540"/>
                  <a:pt x="-161" y="1356500"/>
                  <a:pt x="1" y="1303550"/>
                </a:cubicBezTo>
                <a:cubicBezTo>
                  <a:pt x="62320" y="967151"/>
                  <a:pt x="49817" y="572460"/>
                  <a:pt x="0" y="260710"/>
                </a:cubicBezTo>
                <a:close/>
                <a:moveTo>
                  <a:pt x="3860962" y="173807"/>
                </a:moveTo>
                <a:cubicBezTo>
                  <a:pt x="3880156" y="173380"/>
                  <a:pt x="3911959" y="172848"/>
                  <a:pt x="3947866" y="173807"/>
                </a:cubicBezTo>
                <a:cubicBezTo>
                  <a:pt x="4006307" y="177235"/>
                  <a:pt x="4044448" y="131264"/>
                  <a:pt x="4034769" y="86904"/>
                </a:cubicBezTo>
                <a:moveTo>
                  <a:pt x="3947866" y="173807"/>
                </a:moveTo>
                <a:cubicBezTo>
                  <a:pt x="3950817" y="154776"/>
                  <a:pt x="3949411" y="111839"/>
                  <a:pt x="3947866" y="86903"/>
                </a:cubicBezTo>
                <a:cubicBezTo>
                  <a:pt x="3946584" y="110192"/>
                  <a:pt x="3928451" y="129770"/>
                  <a:pt x="3904414" y="130355"/>
                </a:cubicBezTo>
                <a:cubicBezTo>
                  <a:pt x="3883449" y="127904"/>
                  <a:pt x="3861546" y="111688"/>
                  <a:pt x="3860962" y="86903"/>
                </a:cubicBezTo>
                <a:moveTo>
                  <a:pt x="86903" y="347613"/>
                </a:moveTo>
                <a:cubicBezTo>
                  <a:pt x="82971" y="315991"/>
                  <a:pt x="91001" y="289096"/>
                  <a:pt x="86903" y="260710"/>
                </a:cubicBezTo>
                <a:cubicBezTo>
                  <a:pt x="88300" y="236933"/>
                  <a:pt x="104779" y="217764"/>
                  <a:pt x="130355" y="217258"/>
                </a:cubicBezTo>
                <a:cubicBezTo>
                  <a:pt x="152846" y="217284"/>
                  <a:pt x="176589" y="236877"/>
                  <a:pt x="173807" y="260710"/>
                </a:cubicBezTo>
                <a:cubicBezTo>
                  <a:pt x="179214" y="298987"/>
                  <a:pt x="136791" y="344496"/>
                  <a:pt x="86904" y="347613"/>
                </a:cubicBezTo>
                <a:cubicBezTo>
                  <a:pt x="35731" y="346730"/>
                  <a:pt x="-2644" y="298797"/>
                  <a:pt x="1" y="260710"/>
                </a:cubicBezTo>
                <a:moveTo>
                  <a:pt x="173807" y="260710"/>
                </a:moveTo>
                <a:cubicBezTo>
                  <a:pt x="175559" y="432846"/>
                  <a:pt x="162450" y="537250"/>
                  <a:pt x="173807" y="757797"/>
                </a:cubicBezTo>
                <a:cubicBezTo>
                  <a:pt x="185164" y="978344"/>
                  <a:pt x="185569" y="1124239"/>
                  <a:pt x="173807" y="1216646"/>
                </a:cubicBezTo>
              </a:path>
              <a:path w="4034769" h="1390453" fill="none" stroke="0" extrusionOk="0">
                <a:moveTo>
                  <a:pt x="0" y="260710"/>
                </a:moveTo>
                <a:cubicBezTo>
                  <a:pt x="-2168" y="211281"/>
                  <a:pt x="40969" y="183390"/>
                  <a:pt x="86903" y="173807"/>
                </a:cubicBezTo>
                <a:cubicBezTo>
                  <a:pt x="358037" y="197714"/>
                  <a:pt x="519574" y="193273"/>
                  <a:pt x="715913" y="173807"/>
                </a:cubicBezTo>
                <a:cubicBezTo>
                  <a:pt x="912252" y="154342"/>
                  <a:pt x="1111850" y="178404"/>
                  <a:pt x="1420404" y="173807"/>
                </a:cubicBezTo>
                <a:cubicBezTo>
                  <a:pt x="1728958" y="169210"/>
                  <a:pt x="1777672" y="187932"/>
                  <a:pt x="1936192" y="173807"/>
                </a:cubicBezTo>
                <a:cubicBezTo>
                  <a:pt x="2094712" y="159682"/>
                  <a:pt x="2260818" y="146715"/>
                  <a:pt x="2565202" y="173807"/>
                </a:cubicBezTo>
                <a:cubicBezTo>
                  <a:pt x="2869586" y="200900"/>
                  <a:pt x="2901013" y="150125"/>
                  <a:pt x="3080990" y="173807"/>
                </a:cubicBezTo>
                <a:cubicBezTo>
                  <a:pt x="3260967" y="197489"/>
                  <a:pt x="3484965" y="183697"/>
                  <a:pt x="3860962" y="173807"/>
                </a:cubicBezTo>
                <a:cubicBezTo>
                  <a:pt x="3864721" y="142203"/>
                  <a:pt x="3863003" y="121443"/>
                  <a:pt x="3860962" y="86903"/>
                </a:cubicBezTo>
                <a:cubicBezTo>
                  <a:pt x="3863973" y="38890"/>
                  <a:pt x="3903625" y="6850"/>
                  <a:pt x="3947865" y="0"/>
                </a:cubicBezTo>
                <a:cubicBezTo>
                  <a:pt x="4003692" y="-6793"/>
                  <a:pt x="4037651" y="32901"/>
                  <a:pt x="4034768" y="86903"/>
                </a:cubicBezTo>
                <a:cubicBezTo>
                  <a:pt x="4107533" y="436960"/>
                  <a:pt x="4057893" y="858029"/>
                  <a:pt x="4034769" y="1129743"/>
                </a:cubicBezTo>
                <a:cubicBezTo>
                  <a:pt x="4036957" y="1176019"/>
                  <a:pt x="4002783" y="1216013"/>
                  <a:pt x="3947866" y="1216646"/>
                </a:cubicBezTo>
                <a:cubicBezTo>
                  <a:pt x="3770734" y="1203141"/>
                  <a:pt x="3593819" y="1194967"/>
                  <a:pt x="3243375" y="1216646"/>
                </a:cubicBezTo>
                <a:cubicBezTo>
                  <a:pt x="2892931" y="1238325"/>
                  <a:pt x="2868117" y="1200896"/>
                  <a:pt x="2652106" y="1216646"/>
                </a:cubicBezTo>
                <a:cubicBezTo>
                  <a:pt x="2436095" y="1232396"/>
                  <a:pt x="2195503" y="1220789"/>
                  <a:pt x="1985355" y="1216646"/>
                </a:cubicBezTo>
                <a:cubicBezTo>
                  <a:pt x="1775207" y="1212503"/>
                  <a:pt x="1506021" y="1239640"/>
                  <a:pt x="1280864" y="1216646"/>
                </a:cubicBezTo>
                <a:cubicBezTo>
                  <a:pt x="1055707" y="1193652"/>
                  <a:pt x="414230" y="1200082"/>
                  <a:pt x="173807" y="1216646"/>
                </a:cubicBezTo>
                <a:cubicBezTo>
                  <a:pt x="172815" y="1255084"/>
                  <a:pt x="175650" y="1279099"/>
                  <a:pt x="173807" y="1303550"/>
                </a:cubicBezTo>
                <a:cubicBezTo>
                  <a:pt x="162082" y="1349702"/>
                  <a:pt x="123837" y="1389710"/>
                  <a:pt x="86904" y="1390453"/>
                </a:cubicBezTo>
                <a:cubicBezTo>
                  <a:pt x="37170" y="1393704"/>
                  <a:pt x="-7373" y="1356111"/>
                  <a:pt x="1" y="1303550"/>
                </a:cubicBezTo>
                <a:cubicBezTo>
                  <a:pt x="3813" y="962784"/>
                  <a:pt x="40259" y="596035"/>
                  <a:pt x="0" y="260710"/>
                </a:cubicBezTo>
                <a:close/>
                <a:moveTo>
                  <a:pt x="3860962" y="173807"/>
                </a:moveTo>
                <a:cubicBezTo>
                  <a:pt x="3889873" y="175807"/>
                  <a:pt x="3906258" y="177983"/>
                  <a:pt x="3947866" y="173807"/>
                </a:cubicBezTo>
                <a:cubicBezTo>
                  <a:pt x="3997369" y="172370"/>
                  <a:pt x="4037146" y="138300"/>
                  <a:pt x="4034769" y="86904"/>
                </a:cubicBezTo>
                <a:moveTo>
                  <a:pt x="3947866" y="173807"/>
                </a:moveTo>
                <a:cubicBezTo>
                  <a:pt x="3951929" y="145973"/>
                  <a:pt x="3951319" y="129786"/>
                  <a:pt x="3947866" y="86903"/>
                </a:cubicBezTo>
                <a:cubicBezTo>
                  <a:pt x="3946544" y="110032"/>
                  <a:pt x="3927227" y="129754"/>
                  <a:pt x="3904414" y="130355"/>
                </a:cubicBezTo>
                <a:cubicBezTo>
                  <a:pt x="3881941" y="135703"/>
                  <a:pt x="3862030" y="110766"/>
                  <a:pt x="3860962" y="86903"/>
                </a:cubicBezTo>
                <a:moveTo>
                  <a:pt x="86903" y="347613"/>
                </a:moveTo>
                <a:cubicBezTo>
                  <a:pt x="84215" y="313677"/>
                  <a:pt x="85845" y="284900"/>
                  <a:pt x="86903" y="260710"/>
                </a:cubicBezTo>
                <a:cubicBezTo>
                  <a:pt x="85925" y="238921"/>
                  <a:pt x="109202" y="215466"/>
                  <a:pt x="130355" y="217258"/>
                </a:cubicBezTo>
                <a:cubicBezTo>
                  <a:pt x="150561" y="217915"/>
                  <a:pt x="174925" y="236007"/>
                  <a:pt x="173807" y="260710"/>
                </a:cubicBezTo>
                <a:cubicBezTo>
                  <a:pt x="177804" y="303243"/>
                  <a:pt x="127302" y="355942"/>
                  <a:pt x="86904" y="347613"/>
                </a:cubicBezTo>
                <a:cubicBezTo>
                  <a:pt x="40817" y="351258"/>
                  <a:pt x="-4421" y="304450"/>
                  <a:pt x="1" y="260710"/>
                </a:cubicBezTo>
                <a:moveTo>
                  <a:pt x="173807" y="260710"/>
                </a:moveTo>
                <a:cubicBezTo>
                  <a:pt x="186472" y="391404"/>
                  <a:pt x="172258" y="554995"/>
                  <a:pt x="173807" y="748237"/>
                </a:cubicBezTo>
                <a:cubicBezTo>
                  <a:pt x="175356" y="941479"/>
                  <a:pt x="167452" y="1045233"/>
                  <a:pt x="173807" y="1216646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Zarobljenici u blizini mjesta Bleiburg, 1945.</a:t>
            </a:r>
            <a:endParaRPr lang="hr-HR" sz="28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129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nakošeni 3">
            <a:extLst>
              <a:ext uri="{FF2B5EF4-FFF2-40B4-BE49-F238E27FC236}">
                <a16:creationId xmlns:a16="http://schemas.microsoft.com/office/drawing/2014/main" xmlns="" id="{102FF305-1937-4082-B107-63C070263744}"/>
              </a:ext>
            </a:extLst>
          </p:cNvPr>
          <p:cNvSpPr/>
          <p:nvPr/>
        </p:nvSpPr>
        <p:spPr>
          <a:xfrm>
            <a:off x="7824248" y="5005633"/>
            <a:ext cx="3780146" cy="1751132"/>
          </a:xfrm>
          <a:custGeom>
            <a:avLst/>
            <a:gdLst>
              <a:gd name="connsiteX0" fmla="*/ 218892 w 3780146"/>
              <a:gd name="connsiteY0" fmla="*/ 218892 h 1751132"/>
              <a:gd name="connsiteX1" fmla="*/ 820517 w 3780146"/>
              <a:gd name="connsiteY1" fmla="*/ 218892 h 1751132"/>
              <a:gd name="connsiteX2" fmla="*/ 1455566 w 3780146"/>
              <a:gd name="connsiteY2" fmla="*/ 218892 h 1751132"/>
              <a:gd name="connsiteX3" fmla="*/ 2124039 w 3780146"/>
              <a:gd name="connsiteY3" fmla="*/ 218892 h 1751132"/>
              <a:gd name="connsiteX4" fmla="*/ 2692241 w 3780146"/>
              <a:gd name="connsiteY4" fmla="*/ 218892 h 1751132"/>
              <a:gd name="connsiteX5" fmla="*/ 3561255 w 3780146"/>
              <a:gd name="connsiteY5" fmla="*/ 218892 h 1751132"/>
              <a:gd name="connsiteX6" fmla="*/ 3561255 w 3780146"/>
              <a:gd name="connsiteY6" fmla="*/ 901833 h 1751132"/>
              <a:gd name="connsiteX7" fmla="*/ 3561255 w 3780146"/>
              <a:gd name="connsiteY7" fmla="*/ 1532241 h 1751132"/>
              <a:gd name="connsiteX8" fmla="*/ 2926206 w 3780146"/>
              <a:gd name="connsiteY8" fmla="*/ 1532241 h 1751132"/>
              <a:gd name="connsiteX9" fmla="*/ 2224310 w 3780146"/>
              <a:gd name="connsiteY9" fmla="*/ 1532241 h 1751132"/>
              <a:gd name="connsiteX10" fmla="*/ 1622684 w 3780146"/>
              <a:gd name="connsiteY10" fmla="*/ 1532241 h 1751132"/>
              <a:gd name="connsiteX11" fmla="*/ 987635 w 3780146"/>
              <a:gd name="connsiteY11" fmla="*/ 1532241 h 1751132"/>
              <a:gd name="connsiteX12" fmla="*/ 218892 w 3780146"/>
              <a:gd name="connsiteY12" fmla="*/ 1532241 h 1751132"/>
              <a:gd name="connsiteX13" fmla="*/ 218892 w 3780146"/>
              <a:gd name="connsiteY13" fmla="*/ 849300 h 1751132"/>
              <a:gd name="connsiteX14" fmla="*/ 218892 w 3780146"/>
              <a:gd name="connsiteY14" fmla="*/ 218892 h 1751132"/>
              <a:gd name="connsiteX0" fmla="*/ 0 w 3780146"/>
              <a:gd name="connsiteY0" fmla="*/ 0 h 1751132"/>
              <a:gd name="connsiteX1" fmla="*/ 516620 w 3780146"/>
              <a:gd name="connsiteY1" fmla="*/ 0 h 1751132"/>
              <a:gd name="connsiteX2" fmla="*/ 1108843 w 3780146"/>
              <a:gd name="connsiteY2" fmla="*/ 0 h 1751132"/>
              <a:gd name="connsiteX3" fmla="*/ 1625463 w 3780146"/>
              <a:gd name="connsiteY3" fmla="*/ 0 h 1751132"/>
              <a:gd name="connsiteX4" fmla="*/ 2217686 w 3780146"/>
              <a:gd name="connsiteY4" fmla="*/ 0 h 1751132"/>
              <a:gd name="connsiteX5" fmla="*/ 2923313 w 3780146"/>
              <a:gd name="connsiteY5" fmla="*/ 0 h 1751132"/>
              <a:gd name="connsiteX6" fmla="*/ 3780146 w 3780146"/>
              <a:gd name="connsiteY6" fmla="*/ 0 h 1751132"/>
              <a:gd name="connsiteX7" fmla="*/ 3561255 w 3780146"/>
              <a:gd name="connsiteY7" fmla="*/ 218892 h 1751132"/>
              <a:gd name="connsiteX8" fmla="*/ 2926206 w 3780146"/>
              <a:gd name="connsiteY8" fmla="*/ 218892 h 1751132"/>
              <a:gd name="connsiteX9" fmla="*/ 2291157 w 3780146"/>
              <a:gd name="connsiteY9" fmla="*/ 218892 h 1751132"/>
              <a:gd name="connsiteX10" fmla="*/ 1689532 w 3780146"/>
              <a:gd name="connsiteY10" fmla="*/ 218892 h 1751132"/>
              <a:gd name="connsiteX11" fmla="*/ 1021059 w 3780146"/>
              <a:gd name="connsiteY11" fmla="*/ 218892 h 1751132"/>
              <a:gd name="connsiteX12" fmla="*/ 218892 w 3780146"/>
              <a:gd name="connsiteY12" fmla="*/ 218892 h 1751132"/>
              <a:gd name="connsiteX13" fmla="*/ 0 w 3780146"/>
              <a:gd name="connsiteY13" fmla="*/ 0 h 1751132"/>
              <a:gd name="connsiteX0" fmla="*/ 0 w 3780146"/>
              <a:gd name="connsiteY0" fmla="*/ 1751132 h 1751132"/>
              <a:gd name="connsiteX1" fmla="*/ 218892 w 3780146"/>
              <a:gd name="connsiteY1" fmla="*/ 1532241 h 1751132"/>
              <a:gd name="connsiteX2" fmla="*/ 820517 w 3780146"/>
              <a:gd name="connsiteY2" fmla="*/ 1532241 h 1751132"/>
              <a:gd name="connsiteX3" fmla="*/ 1555837 w 3780146"/>
              <a:gd name="connsiteY3" fmla="*/ 1532241 h 1751132"/>
              <a:gd name="connsiteX4" fmla="*/ 2224310 w 3780146"/>
              <a:gd name="connsiteY4" fmla="*/ 1532241 h 1751132"/>
              <a:gd name="connsiteX5" fmla="*/ 2926206 w 3780146"/>
              <a:gd name="connsiteY5" fmla="*/ 1532241 h 1751132"/>
              <a:gd name="connsiteX6" fmla="*/ 3561255 w 3780146"/>
              <a:gd name="connsiteY6" fmla="*/ 1532241 h 1751132"/>
              <a:gd name="connsiteX7" fmla="*/ 3780146 w 3780146"/>
              <a:gd name="connsiteY7" fmla="*/ 1751132 h 1751132"/>
              <a:gd name="connsiteX8" fmla="*/ 3112320 w 3780146"/>
              <a:gd name="connsiteY8" fmla="*/ 1751132 h 1751132"/>
              <a:gd name="connsiteX9" fmla="*/ 2406693 w 3780146"/>
              <a:gd name="connsiteY9" fmla="*/ 1751132 h 1751132"/>
              <a:gd name="connsiteX10" fmla="*/ 1814470 w 3780146"/>
              <a:gd name="connsiteY10" fmla="*/ 1751132 h 1751132"/>
              <a:gd name="connsiteX11" fmla="*/ 1184446 w 3780146"/>
              <a:gd name="connsiteY11" fmla="*/ 1751132 h 1751132"/>
              <a:gd name="connsiteX12" fmla="*/ 0 w 3780146"/>
              <a:gd name="connsiteY12" fmla="*/ 1751132 h 1751132"/>
              <a:gd name="connsiteX0" fmla="*/ 0 w 3780146"/>
              <a:gd name="connsiteY0" fmla="*/ 0 h 1751132"/>
              <a:gd name="connsiteX1" fmla="*/ 218892 w 3780146"/>
              <a:gd name="connsiteY1" fmla="*/ 218892 h 1751132"/>
              <a:gd name="connsiteX2" fmla="*/ 218892 w 3780146"/>
              <a:gd name="connsiteY2" fmla="*/ 888700 h 1751132"/>
              <a:gd name="connsiteX3" fmla="*/ 218892 w 3780146"/>
              <a:gd name="connsiteY3" fmla="*/ 1532241 h 1751132"/>
              <a:gd name="connsiteX4" fmla="*/ 0 w 3780146"/>
              <a:gd name="connsiteY4" fmla="*/ 1751132 h 1751132"/>
              <a:gd name="connsiteX5" fmla="*/ 0 w 3780146"/>
              <a:gd name="connsiteY5" fmla="*/ 1202444 h 1751132"/>
              <a:gd name="connsiteX6" fmla="*/ 0 w 3780146"/>
              <a:gd name="connsiteY6" fmla="*/ 618733 h 1751132"/>
              <a:gd name="connsiteX7" fmla="*/ 0 w 3780146"/>
              <a:gd name="connsiteY7" fmla="*/ 0 h 1751132"/>
              <a:gd name="connsiteX0" fmla="*/ 3780146 w 3780146"/>
              <a:gd name="connsiteY0" fmla="*/ 0 h 1751132"/>
              <a:gd name="connsiteX1" fmla="*/ 3780146 w 3780146"/>
              <a:gd name="connsiteY1" fmla="*/ 566199 h 1751132"/>
              <a:gd name="connsiteX2" fmla="*/ 3780146 w 3780146"/>
              <a:gd name="connsiteY2" fmla="*/ 1149910 h 1751132"/>
              <a:gd name="connsiteX3" fmla="*/ 3780146 w 3780146"/>
              <a:gd name="connsiteY3" fmla="*/ 1751132 h 1751132"/>
              <a:gd name="connsiteX4" fmla="*/ 3561255 w 3780146"/>
              <a:gd name="connsiteY4" fmla="*/ 1532241 h 1751132"/>
              <a:gd name="connsiteX5" fmla="*/ 3561255 w 3780146"/>
              <a:gd name="connsiteY5" fmla="*/ 849300 h 1751132"/>
              <a:gd name="connsiteX6" fmla="*/ 3561255 w 3780146"/>
              <a:gd name="connsiteY6" fmla="*/ 218892 h 1751132"/>
              <a:gd name="connsiteX7" fmla="*/ 3780146 w 3780146"/>
              <a:gd name="connsiteY7" fmla="*/ 0 h 1751132"/>
              <a:gd name="connsiteX0" fmla="*/ 0 w 3780146"/>
              <a:gd name="connsiteY0" fmla="*/ 0 h 1751132"/>
              <a:gd name="connsiteX1" fmla="*/ 630024 w 3780146"/>
              <a:gd name="connsiteY1" fmla="*/ 0 h 1751132"/>
              <a:gd name="connsiteX2" fmla="*/ 1335652 w 3780146"/>
              <a:gd name="connsiteY2" fmla="*/ 0 h 1751132"/>
              <a:gd name="connsiteX3" fmla="*/ 2003477 w 3780146"/>
              <a:gd name="connsiteY3" fmla="*/ 0 h 1751132"/>
              <a:gd name="connsiteX4" fmla="*/ 2671303 w 3780146"/>
              <a:gd name="connsiteY4" fmla="*/ 0 h 1751132"/>
              <a:gd name="connsiteX5" fmla="*/ 3780146 w 3780146"/>
              <a:gd name="connsiteY5" fmla="*/ 0 h 1751132"/>
              <a:gd name="connsiteX6" fmla="*/ 3780146 w 3780146"/>
              <a:gd name="connsiteY6" fmla="*/ 566199 h 1751132"/>
              <a:gd name="connsiteX7" fmla="*/ 3780146 w 3780146"/>
              <a:gd name="connsiteY7" fmla="*/ 1132399 h 1751132"/>
              <a:gd name="connsiteX8" fmla="*/ 3780146 w 3780146"/>
              <a:gd name="connsiteY8" fmla="*/ 1751132 h 1751132"/>
              <a:gd name="connsiteX9" fmla="*/ 3074519 w 3780146"/>
              <a:gd name="connsiteY9" fmla="*/ 1751132 h 1751132"/>
              <a:gd name="connsiteX10" fmla="*/ 2557899 w 3780146"/>
              <a:gd name="connsiteY10" fmla="*/ 1751132 h 1751132"/>
              <a:gd name="connsiteX11" fmla="*/ 2003477 w 3780146"/>
              <a:gd name="connsiteY11" fmla="*/ 1751132 h 1751132"/>
              <a:gd name="connsiteX12" fmla="*/ 1335652 w 3780146"/>
              <a:gd name="connsiteY12" fmla="*/ 1751132 h 1751132"/>
              <a:gd name="connsiteX13" fmla="*/ 705627 w 3780146"/>
              <a:gd name="connsiteY13" fmla="*/ 1751132 h 1751132"/>
              <a:gd name="connsiteX14" fmla="*/ 0 w 3780146"/>
              <a:gd name="connsiteY14" fmla="*/ 1751132 h 1751132"/>
              <a:gd name="connsiteX15" fmla="*/ 0 w 3780146"/>
              <a:gd name="connsiteY15" fmla="*/ 1132399 h 1751132"/>
              <a:gd name="connsiteX16" fmla="*/ 0 w 3780146"/>
              <a:gd name="connsiteY16" fmla="*/ 566199 h 1751132"/>
              <a:gd name="connsiteX17" fmla="*/ 0 w 3780146"/>
              <a:gd name="connsiteY17" fmla="*/ 0 h 1751132"/>
              <a:gd name="connsiteX18" fmla="*/ 218892 w 3780146"/>
              <a:gd name="connsiteY18" fmla="*/ 218892 h 1751132"/>
              <a:gd name="connsiteX19" fmla="*/ 853941 w 3780146"/>
              <a:gd name="connsiteY19" fmla="*/ 218892 h 1751132"/>
              <a:gd name="connsiteX20" fmla="*/ 1522414 w 3780146"/>
              <a:gd name="connsiteY20" fmla="*/ 218892 h 1751132"/>
              <a:gd name="connsiteX21" fmla="*/ 2224310 w 3780146"/>
              <a:gd name="connsiteY21" fmla="*/ 218892 h 1751132"/>
              <a:gd name="connsiteX22" fmla="*/ 2825935 w 3780146"/>
              <a:gd name="connsiteY22" fmla="*/ 218892 h 1751132"/>
              <a:gd name="connsiteX23" fmla="*/ 3561255 w 3780146"/>
              <a:gd name="connsiteY23" fmla="*/ 218892 h 1751132"/>
              <a:gd name="connsiteX24" fmla="*/ 3561255 w 3780146"/>
              <a:gd name="connsiteY24" fmla="*/ 901833 h 1751132"/>
              <a:gd name="connsiteX25" fmla="*/ 3561255 w 3780146"/>
              <a:gd name="connsiteY25" fmla="*/ 1532241 h 1751132"/>
              <a:gd name="connsiteX26" fmla="*/ 2892782 w 3780146"/>
              <a:gd name="connsiteY26" fmla="*/ 1532241 h 1751132"/>
              <a:gd name="connsiteX27" fmla="*/ 2224310 w 3780146"/>
              <a:gd name="connsiteY27" fmla="*/ 1532241 h 1751132"/>
              <a:gd name="connsiteX28" fmla="*/ 1589261 w 3780146"/>
              <a:gd name="connsiteY28" fmla="*/ 1532241 h 1751132"/>
              <a:gd name="connsiteX29" fmla="*/ 887365 w 3780146"/>
              <a:gd name="connsiteY29" fmla="*/ 1532241 h 1751132"/>
              <a:gd name="connsiteX30" fmla="*/ 218892 w 3780146"/>
              <a:gd name="connsiteY30" fmla="*/ 1532241 h 1751132"/>
              <a:gd name="connsiteX31" fmla="*/ 218892 w 3780146"/>
              <a:gd name="connsiteY31" fmla="*/ 888700 h 1751132"/>
              <a:gd name="connsiteX32" fmla="*/ 218892 w 3780146"/>
              <a:gd name="connsiteY32" fmla="*/ 218892 h 1751132"/>
              <a:gd name="connsiteX33" fmla="*/ 0 w 3780146"/>
              <a:gd name="connsiteY33" fmla="*/ 0 h 1751132"/>
              <a:gd name="connsiteX34" fmla="*/ 218892 w 3780146"/>
              <a:gd name="connsiteY34" fmla="*/ 218892 h 1751132"/>
              <a:gd name="connsiteX35" fmla="*/ 0 w 3780146"/>
              <a:gd name="connsiteY35" fmla="*/ 1751132 h 1751132"/>
              <a:gd name="connsiteX36" fmla="*/ 218892 w 3780146"/>
              <a:gd name="connsiteY36" fmla="*/ 1532241 h 1751132"/>
              <a:gd name="connsiteX37" fmla="*/ 3780146 w 3780146"/>
              <a:gd name="connsiteY37" fmla="*/ 0 h 1751132"/>
              <a:gd name="connsiteX38" fmla="*/ 3561255 w 3780146"/>
              <a:gd name="connsiteY38" fmla="*/ 218892 h 1751132"/>
              <a:gd name="connsiteX39" fmla="*/ 3780146 w 3780146"/>
              <a:gd name="connsiteY39" fmla="*/ 1751132 h 1751132"/>
              <a:gd name="connsiteX40" fmla="*/ 3561255 w 3780146"/>
              <a:gd name="connsiteY40" fmla="*/ 1532241 h 175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780146" h="1751132" stroke="0" extrusionOk="0">
                <a:moveTo>
                  <a:pt x="218892" y="218892"/>
                </a:moveTo>
                <a:cubicBezTo>
                  <a:pt x="486333" y="222156"/>
                  <a:pt x="667775" y="248953"/>
                  <a:pt x="820517" y="218892"/>
                </a:cubicBezTo>
                <a:cubicBezTo>
                  <a:pt x="973259" y="188831"/>
                  <a:pt x="1312315" y="246119"/>
                  <a:pt x="1455566" y="218892"/>
                </a:cubicBezTo>
                <a:cubicBezTo>
                  <a:pt x="1598817" y="191665"/>
                  <a:pt x="1841793" y="227764"/>
                  <a:pt x="2124039" y="218892"/>
                </a:cubicBezTo>
                <a:cubicBezTo>
                  <a:pt x="2406285" y="210020"/>
                  <a:pt x="2480556" y="201157"/>
                  <a:pt x="2692241" y="218892"/>
                </a:cubicBezTo>
                <a:cubicBezTo>
                  <a:pt x="2903926" y="236627"/>
                  <a:pt x="3293829" y="251940"/>
                  <a:pt x="3561255" y="218892"/>
                </a:cubicBezTo>
                <a:cubicBezTo>
                  <a:pt x="3584392" y="541664"/>
                  <a:pt x="3538422" y="606329"/>
                  <a:pt x="3561255" y="901833"/>
                </a:cubicBezTo>
                <a:cubicBezTo>
                  <a:pt x="3584088" y="1197337"/>
                  <a:pt x="3571528" y="1285846"/>
                  <a:pt x="3561255" y="1532241"/>
                </a:cubicBezTo>
                <a:cubicBezTo>
                  <a:pt x="3406927" y="1552117"/>
                  <a:pt x="3071088" y="1538019"/>
                  <a:pt x="2926206" y="1532241"/>
                </a:cubicBezTo>
                <a:cubicBezTo>
                  <a:pt x="2781324" y="1526463"/>
                  <a:pt x="2406292" y="1511250"/>
                  <a:pt x="2224310" y="1532241"/>
                </a:cubicBezTo>
                <a:cubicBezTo>
                  <a:pt x="2042328" y="1553232"/>
                  <a:pt x="1830252" y="1506386"/>
                  <a:pt x="1622684" y="1532241"/>
                </a:cubicBezTo>
                <a:cubicBezTo>
                  <a:pt x="1415116" y="1558096"/>
                  <a:pt x="1285975" y="1556433"/>
                  <a:pt x="987635" y="1532241"/>
                </a:cubicBezTo>
                <a:cubicBezTo>
                  <a:pt x="689295" y="1508049"/>
                  <a:pt x="491279" y="1554008"/>
                  <a:pt x="218892" y="1532241"/>
                </a:cubicBezTo>
                <a:cubicBezTo>
                  <a:pt x="242604" y="1333984"/>
                  <a:pt x="253015" y="1115507"/>
                  <a:pt x="218892" y="849300"/>
                </a:cubicBezTo>
                <a:cubicBezTo>
                  <a:pt x="184769" y="583093"/>
                  <a:pt x="208722" y="527685"/>
                  <a:pt x="218892" y="218892"/>
                </a:cubicBezTo>
                <a:close/>
              </a:path>
              <a:path w="3780146" h="1751132" fill="lightenLess" stroke="0" extrusionOk="0">
                <a:moveTo>
                  <a:pt x="0" y="0"/>
                </a:moveTo>
                <a:cubicBezTo>
                  <a:pt x="114631" y="-4814"/>
                  <a:pt x="309374" y="-16989"/>
                  <a:pt x="516620" y="0"/>
                </a:cubicBezTo>
                <a:cubicBezTo>
                  <a:pt x="723866" y="16989"/>
                  <a:pt x="946808" y="-20675"/>
                  <a:pt x="1108843" y="0"/>
                </a:cubicBezTo>
                <a:cubicBezTo>
                  <a:pt x="1270878" y="20675"/>
                  <a:pt x="1415931" y="-5986"/>
                  <a:pt x="1625463" y="0"/>
                </a:cubicBezTo>
                <a:cubicBezTo>
                  <a:pt x="1834995" y="5986"/>
                  <a:pt x="1939482" y="-22038"/>
                  <a:pt x="2217686" y="0"/>
                </a:cubicBezTo>
                <a:cubicBezTo>
                  <a:pt x="2495890" y="22038"/>
                  <a:pt x="2620486" y="7111"/>
                  <a:pt x="2923313" y="0"/>
                </a:cubicBezTo>
                <a:cubicBezTo>
                  <a:pt x="3226140" y="-7111"/>
                  <a:pt x="3358268" y="-13306"/>
                  <a:pt x="3780146" y="0"/>
                </a:cubicBezTo>
                <a:cubicBezTo>
                  <a:pt x="3724079" y="39805"/>
                  <a:pt x="3618056" y="151283"/>
                  <a:pt x="3561255" y="218892"/>
                </a:cubicBezTo>
                <a:cubicBezTo>
                  <a:pt x="3346773" y="231985"/>
                  <a:pt x="3229003" y="235686"/>
                  <a:pt x="2926206" y="218892"/>
                </a:cubicBezTo>
                <a:cubicBezTo>
                  <a:pt x="2623409" y="202098"/>
                  <a:pt x="2594277" y="200779"/>
                  <a:pt x="2291157" y="218892"/>
                </a:cubicBezTo>
                <a:cubicBezTo>
                  <a:pt x="1988037" y="237005"/>
                  <a:pt x="1830812" y="231359"/>
                  <a:pt x="1689532" y="218892"/>
                </a:cubicBezTo>
                <a:cubicBezTo>
                  <a:pt x="1548253" y="206425"/>
                  <a:pt x="1156213" y="229991"/>
                  <a:pt x="1021059" y="218892"/>
                </a:cubicBezTo>
                <a:cubicBezTo>
                  <a:pt x="885905" y="207793"/>
                  <a:pt x="612703" y="188949"/>
                  <a:pt x="218892" y="218892"/>
                </a:cubicBezTo>
                <a:cubicBezTo>
                  <a:pt x="126468" y="117787"/>
                  <a:pt x="50885" y="67846"/>
                  <a:pt x="0" y="0"/>
                </a:cubicBezTo>
                <a:close/>
              </a:path>
              <a:path w="3780146" h="1751132" fill="darkenLess" stroke="0" extrusionOk="0">
                <a:moveTo>
                  <a:pt x="0" y="1751132"/>
                </a:moveTo>
                <a:cubicBezTo>
                  <a:pt x="112334" y="1655424"/>
                  <a:pt x="140154" y="1623162"/>
                  <a:pt x="218892" y="1532241"/>
                </a:cubicBezTo>
                <a:cubicBezTo>
                  <a:pt x="472437" y="1505159"/>
                  <a:pt x="699358" y="1530510"/>
                  <a:pt x="820517" y="1532241"/>
                </a:cubicBezTo>
                <a:cubicBezTo>
                  <a:pt x="941676" y="1533972"/>
                  <a:pt x="1337585" y="1526365"/>
                  <a:pt x="1555837" y="1532241"/>
                </a:cubicBezTo>
                <a:cubicBezTo>
                  <a:pt x="1774089" y="1538117"/>
                  <a:pt x="2076540" y="1502313"/>
                  <a:pt x="2224310" y="1532241"/>
                </a:cubicBezTo>
                <a:cubicBezTo>
                  <a:pt x="2372080" y="1562169"/>
                  <a:pt x="2586575" y="1521259"/>
                  <a:pt x="2926206" y="1532241"/>
                </a:cubicBezTo>
                <a:cubicBezTo>
                  <a:pt x="3265837" y="1543223"/>
                  <a:pt x="3299953" y="1535504"/>
                  <a:pt x="3561255" y="1532241"/>
                </a:cubicBezTo>
                <a:cubicBezTo>
                  <a:pt x="3625268" y="1600339"/>
                  <a:pt x="3678386" y="1645989"/>
                  <a:pt x="3780146" y="1751132"/>
                </a:cubicBezTo>
                <a:cubicBezTo>
                  <a:pt x="3523890" y="1769887"/>
                  <a:pt x="3392164" y="1756906"/>
                  <a:pt x="3112320" y="1751132"/>
                </a:cubicBezTo>
                <a:cubicBezTo>
                  <a:pt x="2832476" y="1745358"/>
                  <a:pt x="2685891" y="1772984"/>
                  <a:pt x="2406693" y="1751132"/>
                </a:cubicBezTo>
                <a:cubicBezTo>
                  <a:pt x="2127495" y="1729280"/>
                  <a:pt x="2064613" y="1776645"/>
                  <a:pt x="1814470" y="1751132"/>
                </a:cubicBezTo>
                <a:cubicBezTo>
                  <a:pt x="1564327" y="1725619"/>
                  <a:pt x="1441430" y="1751978"/>
                  <a:pt x="1184446" y="1751132"/>
                </a:cubicBezTo>
                <a:cubicBezTo>
                  <a:pt x="927462" y="1750286"/>
                  <a:pt x="301470" y="1805362"/>
                  <a:pt x="0" y="1751132"/>
                </a:cubicBezTo>
                <a:close/>
              </a:path>
              <a:path w="3780146" h="1751132" fill="lighten" stroke="0" extrusionOk="0">
                <a:moveTo>
                  <a:pt x="0" y="0"/>
                </a:moveTo>
                <a:cubicBezTo>
                  <a:pt x="88660" y="98848"/>
                  <a:pt x="161145" y="176228"/>
                  <a:pt x="218892" y="218892"/>
                </a:cubicBezTo>
                <a:cubicBezTo>
                  <a:pt x="191879" y="421514"/>
                  <a:pt x="214882" y="721308"/>
                  <a:pt x="218892" y="888700"/>
                </a:cubicBezTo>
                <a:cubicBezTo>
                  <a:pt x="222902" y="1056092"/>
                  <a:pt x="218277" y="1309709"/>
                  <a:pt x="218892" y="1532241"/>
                </a:cubicBezTo>
                <a:cubicBezTo>
                  <a:pt x="144487" y="1603276"/>
                  <a:pt x="48331" y="1688769"/>
                  <a:pt x="0" y="1751132"/>
                </a:cubicBezTo>
                <a:cubicBezTo>
                  <a:pt x="-18401" y="1580777"/>
                  <a:pt x="27105" y="1475145"/>
                  <a:pt x="0" y="1202444"/>
                </a:cubicBezTo>
                <a:cubicBezTo>
                  <a:pt x="-27105" y="929743"/>
                  <a:pt x="5687" y="904251"/>
                  <a:pt x="0" y="618733"/>
                </a:cubicBezTo>
                <a:cubicBezTo>
                  <a:pt x="-5687" y="333215"/>
                  <a:pt x="-2381" y="175495"/>
                  <a:pt x="0" y="0"/>
                </a:cubicBezTo>
                <a:close/>
              </a:path>
              <a:path w="3780146" h="1751132" fill="darken" stroke="0" extrusionOk="0">
                <a:moveTo>
                  <a:pt x="3780146" y="0"/>
                </a:moveTo>
                <a:cubicBezTo>
                  <a:pt x="3806088" y="127117"/>
                  <a:pt x="3793848" y="328166"/>
                  <a:pt x="3780146" y="566199"/>
                </a:cubicBezTo>
                <a:cubicBezTo>
                  <a:pt x="3766444" y="804232"/>
                  <a:pt x="3794985" y="998236"/>
                  <a:pt x="3780146" y="1149910"/>
                </a:cubicBezTo>
                <a:cubicBezTo>
                  <a:pt x="3765307" y="1301584"/>
                  <a:pt x="3793350" y="1597772"/>
                  <a:pt x="3780146" y="1751132"/>
                </a:cubicBezTo>
                <a:cubicBezTo>
                  <a:pt x="3743394" y="1696561"/>
                  <a:pt x="3647970" y="1615660"/>
                  <a:pt x="3561255" y="1532241"/>
                </a:cubicBezTo>
                <a:cubicBezTo>
                  <a:pt x="3583915" y="1196235"/>
                  <a:pt x="3579374" y="1190255"/>
                  <a:pt x="3561255" y="849300"/>
                </a:cubicBezTo>
                <a:cubicBezTo>
                  <a:pt x="3543136" y="508345"/>
                  <a:pt x="3549608" y="465310"/>
                  <a:pt x="3561255" y="218892"/>
                </a:cubicBezTo>
                <a:cubicBezTo>
                  <a:pt x="3624884" y="163067"/>
                  <a:pt x="3736462" y="50865"/>
                  <a:pt x="3780146" y="0"/>
                </a:cubicBezTo>
                <a:close/>
              </a:path>
              <a:path w="3780146" h="1751132" fill="none" extrusionOk="0">
                <a:moveTo>
                  <a:pt x="0" y="0"/>
                </a:moveTo>
                <a:cubicBezTo>
                  <a:pt x="247095" y="-16253"/>
                  <a:pt x="383783" y="-15546"/>
                  <a:pt x="630024" y="0"/>
                </a:cubicBezTo>
                <a:cubicBezTo>
                  <a:pt x="876265" y="15546"/>
                  <a:pt x="1052871" y="24061"/>
                  <a:pt x="1335652" y="0"/>
                </a:cubicBezTo>
                <a:cubicBezTo>
                  <a:pt x="1618433" y="-24061"/>
                  <a:pt x="1701367" y="-11240"/>
                  <a:pt x="2003477" y="0"/>
                </a:cubicBezTo>
                <a:cubicBezTo>
                  <a:pt x="2305588" y="11240"/>
                  <a:pt x="2337479" y="16767"/>
                  <a:pt x="2671303" y="0"/>
                </a:cubicBezTo>
                <a:cubicBezTo>
                  <a:pt x="3005127" y="-16767"/>
                  <a:pt x="3308157" y="-45423"/>
                  <a:pt x="3780146" y="0"/>
                </a:cubicBezTo>
                <a:cubicBezTo>
                  <a:pt x="3758482" y="167264"/>
                  <a:pt x="3779078" y="346234"/>
                  <a:pt x="3780146" y="566199"/>
                </a:cubicBezTo>
                <a:cubicBezTo>
                  <a:pt x="3781214" y="786164"/>
                  <a:pt x="3796688" y="919874"/>
                  <a:pt x="3780146" y="1132399"/>
                </a:cubicBezTo>
                <a:cubicBezTo>
                  <a:pt x="3763604" y="1344924"/>
                  <a:pt x="3805629" y="1569101"/>
                  <a:pt x="3780146" y="1751132"/>
                </a:cubicBezTo>
                <a:cubicBezTo>
                  <a:pt x="3616848" y="1736012"/>
                  <a:pt x="3272884" y="1745275"/>
                  <a:pt x="3074519" y="1751132"/>
                </a:cubicBezTo>
                <a:cubicBezTo>
                  <a:pt x="2876154" y="1756989"/>
                  <a:pt x="2807766" y="1726836"/>
                  <a:pt x="2557899" y="1751132"/>
                </a:cubicBezTo>
                <a:cubicBezTo>
                  <a:pt x="2308032" y="1775428"/>
                  <a:pt x="2212171" y="1732394"/>
                  <a:pt x="2003477" y="1751132"/>
                </a:cubicBezTo>
                <a:cubicBezTo>
                  <a:pt x="1794783" y="1769870"/>
                  <a:pt x="1574039" y="1767555"/>
                  <a:pt x="1335652" y="1751132"/>
                </a:cubicBezTo>
                <a:cubicBezTo>
                  <a:pt x="1097265" y="1734709"/>
                  <a:pt x="886695" y="1753895"/>
                  <a:pt x="705627" y="1751132"/>
                </a:cubicBezTo>
                <a:cubicBezTo>
                  <a:pt x="524560" y="1748369"/>
                  <a:pt x="298123" y="1727299"/>
                  <a:pt x="0" y="1751132"/>
                </a:cubicBezTo>
                <a:cubicBezTo>
                  <a:pt x="11250" y="1508978"/>
                  <a:pt x="26260" y="1413693"/>
                  <a:pt x="0" y="1132399"/>
                </a:cubicBezTo>
                <a:cubicBezTo>
                  <a:pt x="-26260" y="851105"/>
                  <a:pt x="-22927" y="825358"/>
                  <a:pt x="0" y="566199"/>
                </a:cubicBezTo>
                <a:cubicBezTo>
                  <a:pt x="22927" y="307040"/>
                  <a:pt x="10284" y="178130"/>
                  <a:pt x="0" y="0"/>
                </a:cubicBezTo>
                <a:close/>
                <a:moveTo>
                  <a:pt x="218892" y="218892"/>
                </a:moveTo>
                <a:cubicBezTo>
                  <a:pt x="451430" y="246397"/>
                  <a:pt x="706397" y="244727"/>
                  <a:pt x="853941" y="218892"/>
                </a:cubicBezTo>
                <a:cubicBezTo>
                  <a:pt x="1001485" y="193057"/>
                  <a:pt x="1365006" y="231924"/>
                  <a:pt x="1522414" y="218892"/>
                </a:cubicBezTo>
                <a:cubicBezTo>
                  <a:pt x="1679822" y="205860"/>
                  <a:pt x="1993776" y="249912"/>
                  <a:pt x="2224310" y="218892"/>
                </a:cubicBezTo>
                <a:cubicBezTo>
                  <a:pt x="2454844" y="187872"/>
                  <a:pt x="2702576" y="228437"/>
                  <a:pt x="2825935" y="218892"/>
                </a:cubicBezTo>
                <a:cubicBezTo>
                  <a:pt x="2949294" y="209347"/>
                  <a:pt x="3336501" y="228033"/>
                  <a:pt x="3561255" y="218892"/>
                </a:cubicBezTo>
                <a:cubicBezTo>
                  <a:pt x="3552725" y="436560"/>
                  <a:pt x="3593747" y="673054"/>
                  <a:pt x="3561255" y="901833"/>
                </a:cubicBezTo>
                <a:cubicBezTo>
                  <a:pt x="3528763" y="1130612"/>
                  <a:pt x="3559709" y="1400741"/>
                  <a:pt x="3561255" y="1532241"/>
                </a:cubicBezTo>
                <a:cubicBezTo>
                  <a:pt x="3411642" y="1537880"/>
                  <a:pt x="3098235" y="1563692"/>
                  <a:pt x="2892782" y="1532241"/>
                </a:cubicBezTo>
                <a:cubicBezTo>
                  <a:pt x="2687329" y="1500790"/>
                  <a:pt x="2426847" y="1512366"/>
                  <a:pt x="2224310" y="1532241"/>
                </a:cubicBezTo>
                <a:cubicBezTo>
                  <a:pt x="2021773" y="1552116"/>
                  <a:pt x="1774513" y="1561570"/>
                  <a:pt x="1589261" y="1532241"/>
                </a:cubicBezTo>
                <a:cubicBezTo>
                  <a:pt x="1404009" y="1502912"/>
                  <a:pt x="1045051" y="1519478"/>
                  <a:pt x="887365" y="1532241"/>
                </a:cubicBezTo>
                <a:cubicBezTo>
                  <a:pt x="729679" y="1545004"/>
                  <a:pt x="456865" y="1562308"/>
                  <a:pt x="218892" y="1532241"/>
                </a:cubicBezTo>
                <a:cubicBezTo>
                  <a:pt x="215981" y="1318796"/>
                  <a:pt x="224683" y="1022810"/>
                  <a:pt x="218892" y="888700"/>
                </a:cubicBezTo>
                <a:cubicBezTo>
                  <a:pt x="213101" y="754590"/>
                  <a:pt x="209877" y="455683"/>
                  <a:pt x="218892" y="218892"/>
                </a:cubicBezTo>
                <a:close/>
                <a:moveTo>
                  <a:pt x="0" y="0"/>
                </a:moveTo>
                <a:cubicBezTo>
                  <a:pt x="114845" y="103247"/>
                  <a:pt x="113050" y="109687"/>
                  <a:pt x="218892" y="218892"/>
                </a:cubicBezTo>
                <a:moveTo>
                  <a:pt x="0" y="1751132"/>
                </a:moveTo>
                <a:cubicBezTo>
                  <a:pt x="93982" y="1675652"/>
                  <a:pt x="145040" y="1588107"/>
                  <a:pt x="218892" y="1532241"/>
                </a:cubicBezTo>
                <a:moveTo>
                  <a:pt x="3780146" y="0"/>
                </a:moveTo>
                <a:cubicBezTo>
                  <a:pt x="3742923" y="57096"/>
                  <a:pt x="3636501" y="128715"/>
                  <a:pt x="3561255" y="218892"/>
                </a:cubicBezTo>
                <a:moveTo>
                  <a:pt x="3780146" y="1751132"/>
                </a:moveTo>
                <a:cubicBezTo>
                  <a:pt x="3704408" y="1671258"/>
                  <a:pt x="3618116" y="1604136"/>
                  <a:pt x="3561255" y="153224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i="0" dirty="0">
                <a:solidFill>
                  <a:schemeClr val="tx1"/>
                </a:solidFill>
                <a:effectLst/>
              </a:rPr>
              <a:t>Križni put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36BD69F7-3376-4352-9850-6DF8F23A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41" y="1276126"/>
            <a:ext cx="7145518" cy="558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305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Holokaust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Holokaust </a:t>
            </a:r>
            <a:r>
              <a:rPr lang="hr-HR" sz="2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r-HR" sz="2200" b="0" i="0" dirty="0" smtClean="0">
                <a:solidFill>
                  <a:schemeClr val="tx1"/>
                </a:solidFill>
                <a:effectLst/>
              </a:rPr>
              <a:t>sustavno </a:t>
            </a:r>
            <a:r>
              <a:rPr lang="hr-HR" sz="2200" b="0" i="0" dirty="0">
                <a:solidFill>
                  <a:schemeClr val="tx1"/>
                </a:solidFill>
                <a:effectLst/>
              </a:rPr>
              <a:t>uništenje Židova i drugih nearijevskih naroda koje su provodili nacistička Njemačka i njezini pomagači (1933</a:t>
            </a:r>
            <a:r>
              <a:rPr lang="hr-HR" sz="2200" b="0" i="0" dirty="0" smtClean="0">
                <a:solidFill>
                  <a:schemeClr val="tx1"/>
                </a:solidFill>
                <a:effectLst/>
              </a:rPr>
              <a:t>. – 1945</a:t>
            </a:r>
            <a:r>
              <a:rPr lang="hr-HR" sz="2200" b="0" i="0" dirty="0">
                <a:solidFill>
                  <a:schemeClr val="tx1"/>
                </a:solidFill>
                <a:effectLst/>
              </a:rPr>
              <a:t>.)</a:t>
            </a:r>
            <a:r>
              <a:rPr lang="hr-H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b="1" dirty="0">
                <a:solidFill>
                  <a:schemeClr val="tx1"/>
                </a:solidFill>
              </a:rPr>
              <a:t>g</a:t>
            </a:r>
            <a:r>
              <a:rPr lang="hr-HR" sz="2200" b="1" i="0" dirty="0">
                <a:solidFill>
                  <a:schemeClr val="tx1"/>
                </a:solidFill>
              </a:rPr>
              <a:t>eto</a:t>
            </a:r>
            <a:r>
              <a:rPr lang="hr-HR" sz="2200" i="0" dirty="0">
                <a:solidFill>
                  <a:schemeClr val="tx1"/>
                </a:solidFill>
              </a:rPr>
              <a:t> – dijelovi gradova posve odvojeni (bodljikavom žicom i zidovima) od ostatka svijeta</a:t>
            </a:r>
            <a:endParaRPr lang="hr-HR" sz="22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b="1" i="0" dirty="0">
                <a:solidFill>
                  <a:schemeClr val="tx1"/>
                </a:solidFill>
              </a:rPr>
              <a:t>1942.</a:t>
            </a:r>
            <a:r>
              <a:rPr lang="hr-HR" sz="2200" i="0" dirty="0">
                <a:solidFill>
                  <a:schemeClr val="tx1"/>
                </a:solidFill>
              </a:rPr>
              <a:t> – Njemačka donijela odluku o „</a:t>
            </a:r>
            <a:r>
              <a:rPr lang="hr-HR" sz="2200" b="1" i="0" dirty="0">
                <a:solidFill>
                  <a:schemeClr val="tx1"/>
                </a:solidFill>
              </a:rPr>
              <a:t>konačnom rješenju židovskoga pitanja”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i="0" dirty="0">
                <a:solidFill>
                  <a:schemeClr val="tx1"/>
                </a:solidFill>
              </a:rPr>
              <a:t>„logori istrebljenja”: </a:t>
            </a:r>
            <a:r>
              <a:rPr lang="hr-HR" sz="2200" b="1" i="0" dirty="0" err="1">
                <a:solidFill>
                  <a:schemeClr val="tx1"/>
                </a:solidFill>
              </a:rPr>
              <a:t>Belzec</a:t>
            </a:r>
            <a:r>
              <a:rPr lang="hr-HR" sz="2200" b="1" i="0" dirty="0">
                <a:solidFill>
                  <a:schemeClr val="tx1"/>
                </a:solidFill>
              </a:rPr>
              <a:t>, </a:t>
            </a:r>
            <a:r>
              <a:rPr lang="hr-HR" sz="2200" b="1" i="0" dirty="0" err="1">
                <a:solidFill>
                  <a:schemeClr val="tx1"/>
                </a:solidFill>
              </a:rPr>
              <a:t>Sobibor</a:t>
            </a:r>
            <a:r>
              <a:rPr lang="hr-HR" sz="2200" b="1" i="0" dirty="0">
                <a:solidFill>
                  <a:schemeClr val="tx1"/>
                </a:solidFill>
              </a:rPr>
              <a:t>, Treblinka, </a:t>
            </a:r>
            <a:r>
              <a:rPr lang="hr-HR" sz="2200" b="1" i="0" dirty="0" err="1">
                <a:solidFill>
                  <a:schemeClr val="tx1"/>
                </a:solidFill>
              </a:rPr>
              <a:t>Chelmno</a:t>
            </a:r>
            <a:r>
              <a:rPr lang="hr-HR" sz="2200" b="1" i="0" dirty="0">
                <a:solidFill>
                  <a:schemeClr val="tx1"/>
                </a:solidFill>
              </a:rPr>
              <a:t>, </a:t>
            </a:r>
            <a:r>
              <a:rPr lang="hr-HR" sz="2200" b="1" i="0" dirty="0" err="1">
                <a:solidFill>
                  <a:schemeClr val="tx1"/>
                </a:solidFill>
              </a:rPr>
              <a:t>Majdanek</a:t>
            </a:r>
            <a:r>
              <a:rPr lang="hr-HR" sz="2200" b="1" i="0" dirty="0">
                <a:solidFill>
                  <a:schemeClr val="tx1"/>
                </a:solidFill>
              </a:rPr>
              <a:t> i Auschwitz-Birkenau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dirty="0">
                <a:solidFill>
                  <a:schemeClr val="tx1"/>
                </a:solidFill>
              </a:rPr>
              <a:t>broj stradalih Židova u ratu – oko </a:t>
            </a:r>
            <a:r>
              <a:rPr lang="hr-HR" sz="2200" b="1" dirty="0">
                <a:solidFill>
                  <a:schemeClr val="tx1"/>
                </a:solidFill>
              </a:rPr>
              <a:t>6 milijuna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hr-HR" sz="2200" b="1" dirty="0">
                <a:solidFill>
                  <a:schemeClr val="tx1"/>
                </a:solidFill>
              </a:rPr>
              <a:t>Pravednik među narodima </a:t>
            </a:r>
            <a:r>
              <a:rPr lang="hr-HR" sz="2200" dirty="0" smtClean="0">
                <a:solidFill>
                  <a:schemeClr val="tx1"/>
                </a:solidFill>
              </a:rPr>
              <a:t>– izraelsko </a:t>
            </a:r>
            <a:r>
              <a:rPr lang="hr-HR" sz="2200" dirty="0">
                <a:solidFill>
                  <a:schemeClr val="tx1"/>
                </a:solidFill>
              </a:rPr>
              <a:t>priznanje</a:t>
            </a:r>
            <a:r>
              <a:rPr lang="hr-HR" sz="2200" b="0" i="0" dirty="0">
                <a:solidFill>
                  <a:schemeClr val="tx1"/>
                </a:solidFill>
                <a:effectLst/>
              </a:rPr>
              <a:t> pripadnicima drugih naroda koji su spašavali Židove tijekom holokausta</a:t>
            </a: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Zločini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kraju rata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pobjedničke vojske činile zločine nad Nijemcima, Talijanima i ostalim pobijeđenim narodima    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prostoru Jugoslavije – osvete partizana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svibanj, 1945. 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ustaše, domobrani i civili povukli se prema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Bleiburgu</a:t>
            </a:r>
            <a:r>
              <a:rPr lang="hr-HR" sz="32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(Austrija) kako bi se predali Britancima → Britanci ih predali partizanima → velik broj ubijenih →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Križni put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27927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08713397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76605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33036018"/>
              </p:ext>
            </p:extLst>
          </p:nvPr>
        </p:nvGraphicFramePr>
        <p:xfrm>
          <a:off x="234688" y="1536569"/>
          <a:ext cx="540379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E4FD91D-BA79-4EA9-8D78-D9A3F94E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9183" y="1225484"/>
            <a:ext cx="6248129" cy="467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457CA986-7FDE-4A40-88C4-29B386AC180F}"/>
              </a:ext>
            </a:extLst>
          </p:cNvPr>
          <p:cNvSpPr/>
          <p:nvPr/>
        </p:nvSpPr>
        <p:spPr>
          <a:xfrm>
            <a:off x="6466788" y="6090992"/>
            <a:ext cx="4967925" cy="633861"/>
          </a:xfrm>
          <a:custGeom>
            <a:avLst/>
            <a:gdLst>
              <a:gd name="connsiteX0" fmla="*/ 4967925 w 4967925"/>
              <a:gd name="connsiteY0" fmla="*/ 39616 h 633861"/>
              <a:gd name="connsiteX1" fmla="*/ 4928309 w 4967925"/>
              <a:gd name="connsiteY1" fmla="*/ 79232 h 633861"/>
              <a:gd name="connsiteX2" fmla="*/ 4928309 w 4967925"/>
              <a:gd name="connsiteY2" fmla="*/ 39616 h 633861"/>
              <a:gd name="connsiteX3" fmla="*/ 4908501 w 4967925"/>
              <a:gd name="connsiteY3" fmla="*/ 59424 h 633861"/>
              <a:gd name="connsiteX4" fmla="*/ 4888693 w 4967925"/>
              <a:gd name="connsiteY4" fmla="*/ 39616 h 633861"/>
              <a:gd name="connsiteX5" fmla="*/ 4888692 w 4967925"/>
              <a:gd name="connsiteY5" fmla="*/ 79233 h 633861"/>
              <a:gd name="connsiteX6" fmla="*/ 4147476 w 4967925"/>
              <a:gd name="connsiteY6" fmla="*/ 79233 h 633861"/>
              <a:gd name="connsiteX7" fmla="*/ 3551732 w 4967925"/>
              <a:gd name="connsiteY7" fmla="*/ 79233 h 633861"/>
              <a:gd name="connsiteX8" fmla="*/ 2810517 w 4967925"/>
              <a:gd name="connsiteY8" fmla="*/ 79233 h 633861"/>
              <a:gd name="connsiteX9" fmla="*/ 2117791 w 4967925"/>
              <a:gd name="connsiteY9" fmla="*/ 79233 h 633861"/>
              <a:gd name="connsiteX10" fmla="*/ 1425066 w 4967925"/>
              <a:gd name="connsiteY10" fmla="*/ 79233 h 633861"/>
              <a:gd name="connsiteX11" fmla="*/ 635360 w 4967925"/>
              <a:gd name="connsiteY11" fmla="*/ 79233 h 633861"/>
              <a:gd name="connsiteX12" fmla="*/ 39616 w 4967925"/>
              <a:gd name="connsiteY12" fmla="*/ 79233 h 633861"/>
              <a:gd name="connsiteX13" fmla="*/ 0 w 4967925"/>
              <a:gd name="connsiteY13" fmla="*/ 118849 h 633861"/>
              <a:gd name="connsiteX14" fmla="*/ 0 w 4967925"/>
              <a:gd name="connsiteY14" fmla="*/ 594245 h 633861"/>
              <a:gd name="connsiteX15" fmla="*/ 39616 w 4967925"/>
              <a:gd name="connsiteY15" fmla="*/ 633861 h 633861"/>
              <a:gd name="connsiteX16" fmla="*/ 79232 w 4967925"/>
              <a:gd name="connsiteY16" fmla="*/ 594245 h 633861"/>
              <a:gd name="connsiteX17" fmla="*/ 79233 w 4967925"/>
              <a:gd name="connsiteY17" fmla="*/ 554628 h 633861"/>
              <a:gd name="connsiteX18" fmla="*/ 626486 w 4967925"/>
              <a:gd name="connsiteY18" fmla="*/ 554628 h 633861"/>
              <a:gd name="connsiteX19" fmla="*/ 1367702 w 4967925"/>
              <a:gd name="connsiteY19" fmla="*/ 554628 h 633861"/>
              <a:gd name="connsiteX20" fmla="*/ 2011936 w 4967925"/>
              <a:gd name="connsiteY20" fmla="*/ 554628 h 633861"/>
              <a:gd name="connsiteX21" fmla="*/ 2753152 w 4967925"/>
              <a:gd name="connsiteY21" fmla="*/ 554628 h 633861"/>
              <a:gd name="connsiteX22" fmla="*/ 3300405 w 4967925"/>
              <a:gd name="connsiteY22" fmla="*/ 554628 h 633861"/>
              <a:gd name="connsiteX23" fmla="*/ 4041621 w 4967925"/>
              <a:gd name="connsiteY23" fmla="*/ 554628 h 633861"/>
              <a:gd name="connsiteX24" fmla="*/ 4928309 w 4967925"/>
              <a:gd name="connsiteY24" fmla="*/ 554628 h 633861"/>
              <a:gd name="connsiteX25" fmla="*/ 4967925 w 4967925"/>
              <a:gd name="connsiteY25" fmla="*/ 515012 h 633861"/>
              <a:gd name="connsiteX26" fmla="*/ 4967925 w 4967925"/>
              <a:gd name="connsiteY26" fmla="*/ 39616 h 633861"/>
              <a:gd name="connsiteX27" fmla="*/ 39616 w 4967925"/>
              <a:gd name="connsiteY27" fmla="*/ 158465 h 633861"/>
              <a:gd name="connsiteX28" fmla="*/ 79232 w 4967925"/>
              <a:gd name="connsiteY28" fmla="*/ 118849 h 633861"/>
              <a:gd name="connsiteX29" fmla="*/ 59424 w 4967925"/>
              <a:gd name="connsiteY29" fmla="*/ 99041 h 633861"/>
              <a:gd name="connsiteX30" fmla="*/ 39616 w 4967925"/>
              <a:gd name="connsiteY30" fmla="*/ 118849 h 633861"/>
              <a:gd name="connsiteX31" fmla="*/ 39616 w 4967925"/>
              <a:gd name="connsiteY31" fmla="*/ 158465 h 633861"/>
              <a:gd name="connsiteX0" fmla="*/ 39616 w 4967925"/>
              <a:gd name="connsiteY0" fmla="*/ 158465 h 633861"/>
              <a:gd name="connsiteX1" fmla="*/ 79232 w 4967925"/>
              <a:gd name="connsiteY1" fmla="*/ 118849 h 633861"/>
              <a:gd name="connsiteX2" fmla="*/ 59424 w 4967925"/>
              <a:gd name="connsiteY2" fmla="*/ 99041 h 633861"/>
              <a:gd name="connsiteX3" fmla="*/ 39616 w 4967925"/>
              <a:gd name="connsiteY3" fmla="*/ 118849 h 633861"/>
              <a:gd name="connsiteX4" fmla="*/ 39616 w 4967925"/>
              <a:gd name="connsiteY4" fmla="*/ 158465 h 633861"/>
              <a:gd name="connsiteX5" fmla="*/ 4928309 w 4967925"/>
              <a:gd name="connsiteY5" fmla="*/ 79233 h 633861"/>
              <a:gd name="connsiteX6" fmla="*/ 4967925 w 4967925"/>
              <a:gd name="connsiteY6" fmla="*/ 39617 h 633861"/>
              <a:gd name="connsiteX7" fmla="*/ 4928309 w 4967925"/>
              <a:gd name="connsiteY7" fmla="*/ 1 h 633861"/>
              <a:gd name="connsiteX8" fmla="*/ 4888693 w 4967925"/>
              <a:gd name="connsiteY8" fmla="*/ 39617 h 633861"/>
              <a:gd name="connsiteX9" fmla="*/ 4908501 w 4967925"/>
              <a:gd name="connsiteY9" fmla="*/ 59425 h 633861"/>
              <a:gd name="connsiteX10" fmla="*/ 4928309 w 4967925"/>
              <a:gd name="connsiteY10" fmla="*/ 39617 h 633861"/>
              <a:gd name="connsiteX11" fmla="*/ 4928309 w 4967925"/>
              <a:gd name="connsiteY11" fmla="*/ 79233 h 633861"/>
              <a:gd name="connsiteX0" fmla="*/ 0 w 4967925"/>
              <a:gd name="connsiteY0" fmla="*/ 118849 h 633861"/>
              <a:gd name="connsiteX1" fmla="*/ 39616 w 4967925"/>
              <a:gd name="connsiteY1" fmla="*/ 79233 h 633861"/>
              <a:gd name="connsiteX2" fmla="*/ 780832 w 4967925"/>
              <a:gd name="connsiteY2" fmla="*/ 79233 h 633861"/>
              <a:gd name="connsiteX3" fmla="*/ 1328085 w 4967925"/>
              <a:gd name="connsiteY3" fmla="*/ 79233 h 633861"/>
              <a:gd name="connsiteX4" fmla="*/ 1923828 w 4967925"/>
              <a:gd name="connsiteY4" fmla="*/ 79233 h 633861"/>
              <a:gd name="connsiteX5" fmla="*/ 2519572 w 4967925"/>
              <a:gd name="connsiteY5" fmla="*/ 79233 h 633861"/>
              <a:gd name="connsiteX6" fmla="*/ 3066825 w 4967925"/>
              <a:gd name="connsiteY6" fmla="*/ 79233 h 633861"/>
              <a:gd name="connsiteX7" fmla="*/ 3856532 w 4967925"/>
              <a:gd name="connsiteY7" fmla="*/ 79233 h 633861"/>
              <a:gd name="connsiteX8" fmla="*/ 4888692 w 4967925"/>
              <a:gd name="connsiteY8" fmla="*/ 79233 h 633861"/>
              <a:gd name="connsiteX9" fmla="*/ 4888692 w 4967925"/>
              <a:gd name="connsiteY9" fmla="*/ 39616 h 633861"/>
              <a:gd name="connsiteX10" fmla="*/ 4928308 w 4967925"/>
              <a:gd name="connsiteY10" fmla="*/ 0 h 633861"/>
              <a:gd name="connsiteX11" fmla="*/ 4967924 w 4967925"/>
              <a:gd name="connsiteY11" fmla="*/ 39616 h 633861"/>
              <a:gd name="connsiteX12" fmla="*/ 4967925 w 4967925"/>
              <a:gd name="connsiteY12" fmla="*/ 515012 h 633861"/>
              <a:gd name="connsiteX13" fmla="*/ 4928309 w 4967925"/>
              <a:gd name="connsiteY13" fmla="*/ 554628 h 633861"/>
              <a:gd name="connsiteX14" fmla="*/ 4284075 w 4967925"/>
              <a:gd name="connsiteY14" fmla="*/ 554628 h 633861"/>
              <a:gd name="connsiteX15" fmla="*/ 3688331 w 4967925"/>
              <a:gd name="connsiteY15" fmla="*/ 554628 h 633861"/>
              <a:gd name="connsiteX16" fmla="*/ 2995606 w 4967925"/>
              <a:gd name="connsiteY16" fmla="*/ 554628 h 633861"/>
              <a:gd name="connsiteX17" fmla="*/ 2205899 w 4967925"/>
              <a:gd name="connsiteY17" fmla="*/ 554628 h 633861"/>
              <a:gd name="connsiteX18" fmla="*/ 1658646 w 4967925"/>
              <a:gd name="connsiteY18" fmla="*/ 554628 h 633861"/>
              <a:gd name="connsiteX19" fmla="*/ 917430 w 4967925"/>
              <a:gd name="connsiteY19" fmla="*/ 554628 h 633861"/>
              <a:gd name="connsiteX20" fmla="*/ 79233 w 4967925"/>
              <a:gd name="connsiteY20" fmla="*/ 554628 h 633861"/>
              <a:gd name="connsiteX21" fmla="*/ 79233 w 4967925"/>
              <a:gd name="connsiteY21" fmla="*/ 594245 h 633861"/>
              <a:gd name="connsiteX22" fmla="*/ 39617 w 4967925"/>
              <a:gd name="connsiteY22" fmla="*/ 633861 h 633861"/>
              <a:gd name="connsiteX23" fmla="*/ 1 w 4967925"/>
              <a:gd name="connsiteY23" fmla="*/ 594245 h 633861"/>
              <a:gd name="connsiteX24" fmla="*/ 0 w 4967925"/>
              <a:gd name="connsiteY24" fmla="*/ 118849 h 633861"/>
              <a:gd name="connsiteX25" fmla="*/ 4888692 w 4967925"/>
              <a:gd name="connsiteY25" fmla="*/ 79233 h 633861"/>
              <a:gd name="connsiteX26" fmla="*/ 4928309 w 4967925"/>
              <a:gd name="connsiteY26" fmla="*/ 79233 h 633861"/>
              <a:gd name="connsiteX27" fmla="*/ 4967925 w 4967925"/>
              <a:gd name="connsiteY27" fmla="*/ 39617 h 633861"/>
              <a:gd name="connsiteX28" fmla="*/ 4928309 w 4967925"/>
              <a:gd name="connsiteY28" fmla="*/ 79233 h 633861"/>
              <a:gd name="connsiteX29" fmla="*/ 4928309 w 4967925"/>
              <a:gd name="connsiteY29" fmla="*/ 39616 h 633861"/>
              <a:gd name="connsiteX30" fmla="*/ 4908501 w 4967925"/>
              <a:gd name="connsiteY30" fmla="*/ 59424 h 633861"/>
              <a:gd name="connsiteX31" fmla="*/ 4888693 w 4967925"/>
              <a:gd name="connsiteY31" fmla="*/ 39616 h 633861"/>
              <a:gd name="connsiteX32" fmla="*/ 39616 w 4967925"/>
              <a:gd name="connsiteY32" fmla="*/ 158465 h 633861"/>
              <a:gd name="connsiteX33" fmla="*/ 39616 w 4967925"/>
              <a:gd name="connsiteY33" fmla="*/ 118849 h 633861"/>
              <a:gd name="connsiteX34" fmla="*/ 59424 w 4967925"/>
              <a:gd name="connsiteY34" fmla="*/ 99041 h 633861"/>
              <a:gd name="connsiteX35" fmla="*/ 79232 w 4967925"/>
              <a:gd name="connsiteY35" fmla="*/ 118849 h 633861"/>
              <a:gd name="connsiteX36" fmla="*/ 39616 w 4967925"/>
              <a:gd name="connsiteY36" fmla="*/ 158465 h 633861"/>
              <a:gd name="connsiteX37" fmla="*/ 0 w 4967925"/>
              <a:gd name="connsiteY37" fmla="*/ 118849 h 633861"/>
              <a:gd name="connsiteX38" fmla="*/ 79233 w 4967925"/>
              <a:gd name="connsiteY38" fmla="*/ 118849 h 633861"/>
              <a:gd name="connsiteX39" fmla="*/ 79233 w 4967925"/>
              <a:gd name="connsiteY39" fmla="*/ 554628 h 63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967925" h="633861" stroke="0" extrusionOk="0">
                <a:moveTo>
                  <a:pt x="4967925" y="39616"/>
                </a:moveTo>
                <a:cubicBezTo>
                  <a:pt x="4955490" y="48710"/>
                  <a:pt x="4938933" y="70032"/>
                  <a:pt x="4928309" y="79232"/>
                </a:cubicBezTo>
                <a:cubicBezTo>
                  <a:pt x="4927455" y="60181"/>
                  <a:pt x="4928263" y="56862"/>
                  <a:pt x="4928309" y="39616"/>
                </a:cubicBezTo>
                <a:cubicBezTo>
                  <a:pt x="4929726" y="52365"/>
                  <a:pt x="4918819" y="60565"/>
                  <a:pt x="4908501" y="59424"/>
                </a:cubicBezTo>
                <a:cubicBezTo>
                  <a:pt x="4898550" y="61378"/>
                  <a:pt x="4886692" y="50668"/>
                  <a:pt x="4888693" y="39616"/>
                </a:cubicBezTo>
                <a:cubicBezTo>
                  <a:pt x="4887749" y="51432"/>
                  <a:pt x="4888308" y="66802"/>
                  <a:pt x="4888692" y="79233"/>
                </a:cubicBezTo>
                <a:cubicBezTo>
                  <a:pt x="4525086" y="111912"/>
                  <a:pt x="4321003" y="102049"/>
                  <a:pt x="4147476" y="79233"/>
                </a:cubicBezTo>
                <a:cubicBezTo>
                  <a:pt x="3973949" y="56417"/>
                  <a:pt x="3788373" y="58685"/>
                  <a:pt x="3551732" y="79233"/>
                </a:cubicBezTo>
                <a:cubicBezTo>
                  <a:pt x="3315091" y="99781"/>
                  <a:pt x="3029831" y="51009"/>
                  <a:pt x="2810517" y="79233"/>
                </a:cubicBezTo>
                <a:cubicBezTo>
                  <a:pt x="2591203" y="107457"/>
                  <a:pt x="2364728" y="54668"/>
                  <a:pt x="2117791" y="79233"/>
                </a:cubicBezTo>
                <a:cubicBezTo>
                  <a:pt x="1870854" y="103798"/>
                  <a:pt x="1747512" y="102811"/>
                  <a:pt x="1425066" y="79233"/>
                </a:cubicBezTo>
                <a:cubicBezTo>
                  <a:pt x="1102621" y="55655"/>
                  <a:pt x="847570" y="67657"/>
                  <a:pt x="635360" y="79233"/>
                </a:cubicBezTo>
                <a:cubicBezTo>
                  <a:pt x="423150" y="90809"/>
                  <a:pt x="241859" y="92789"/>
                  <a:pt x="39616" y="79233"/>
                </a:cubicBezTo>
                <a:cubicBezTo>
                  <a:pt x="14944" y="78871"/>
                  <a:pt x="-2319" y="100241"/>
                  <a:pt x="0" y="118849"/>
                </a:cubicBezTo>
                <a:cubicBezTo>
                  <a:pt x="-5798" y="338360"/>
                  <a:pt x="-17902" y="464511"/>
                  <a:pt x="0" y="594245"/>
                </a:cubicBezTo>
                <a:cubicBezTo>
                  <a:pt x="-325" y="620710"/>
                  <a:pt x="17333" y="633465"/>
                  <a:pt x="39616" y="633861"/>
                </a:cubicBezTo>
                <a:cubicBezTo>
                  <a:pt x="63175" y="634688"/>
                  <a:pt x="78619" y="616436"/>
                  <a:pt x="79232" y="594245"/>
                </a:cubicBezTo>
                <a:cubicBezTo>
                  <a:pt x="77624" y="583438"/>
                  <a:pt x="79650" y="565415"/>
                  <a:pt x="79233" y="554628"/>
                </a:cubicBezTo>
                <a:cubicBezTo>
                  <a:pt x="337574" y="541065"/>
                  <a:pt x="459161" y="565213"/>
                  <a:pt x="626486" y="554628"/>
                </a:cubicBezTo>
                <a:cubicBezTo>
                  <a:pt x="793811" y="544043"/>
                  <a:pt x="1144841" y="535193"/>
                  <a:pt x="1367702" y="554628"/>
                </a:cubicBezTo>
                <a:cubicBezTo>
                  <a:pt x="1590563" y="574063"/>
                  <a:pt x="1841518" y="543578"/>
                  <a:pt x="2011936" y="554628"/>
                </a:cubicBezTo>
                <a:cubicBezTo>
                  <a:pt x="2182354" y="565678"/>
                  <a:pt x="2478707" y="539686"/>
                  <a:pt x="2753152" y="554628"/>
                </a:cubicBezTo>
                <a:cubicBezTo>
                  <a:pt x="3027597" y="569570"/>
                  <a:pt x="3086027" y="527449"/>
                  <a:pt x="3300405" y="554628"/>
                </a:cubicBezTo>
                <a:cubicBezTo>
                  <a:pt x="3514783" y="581807"/>
                  <a:pt x="3884394" y="549986"/>
                  <a:pt x="4041621" y="554628"/>
                </a:cubicBezTo>
                <a:cubicBezTo>
                  <a:pt x="4198848" y="559270"/>
                  <a:pt x="4691268" y="553764"/>
                  <a:pt x="4928309" y="554628"/>
                </a:cubicBezTo>
                <a:cubicBezTo>
                  <a:pt x="4950648" y="555232"/>
                  <a:pt x="4968929" y="537524"/>
                  <a:pt x="4967925" y="515012"/>
                </a:cubicBezTo>
                <a:cubicBezTo>
                  <a:pt x="4959790" y="278141"/>
                  <a:pt x="4944504" y="189373"/>
                  <a:pt x="4967925" y="39616"/>
                </a:cubicBezTo>
                <a:close/>
                <a:moveTo>
                  <a:pt x="39616" y="158465"/>
                </a:moveTo>
                <a:cubicBezTo>
                  <a:pt x="60066" y="153502"/>
                  <a:pt x="75507" y="141584"/>
                  <a:pt x="79232" y="118849"/>
                </a:cubicBezTo>
                <a:cubicBezTo>
                  <a:pt x="79322" y="106851"/>
                  <a:pt x="71032" y="99884"/>
                  <a:pt x="59424" y="99041"/>
                </a:cubicBezTo>
                <a:cubicBezTo>
                  <a:pt x="47289" y="100303"/>
                  <a:pt x="39150" y="107845"/>
                  <a:pt x="39616" y="118849"/>
                </a:cubicBezTo>
                <a:cubicBezTo>
                  <a:pt x="39608" y="130348"/>
                  <a:pt x="38012" y="145280"/>
                  <a:pt x="39616" y="158465"/>
                </a:cubicBezTo>
                <a:close/>
              </a:path>
              <a:path w="4967925" h="633861" fill="darkenLess" stroke="0" extrusionOk="0">
                <a:moveTo>
                  <a:pt x="39616" y="158465"/>
                </a:moveTo>
                <a:cubicBezTo>
                  <a:pt x="51289" y="147832"/>
                  <a:pt x="71985" y="129477"/>
                  <a:pt x="79232" y="118849"/>
                </a:cubicBezTo>
                <a:cubicBezTo>
                  <a:pt x="78686" y="108206"/>
                  <a:pt x="69545" y="99478"/>
                  <a:pt x="59424" y="99041"/>
                </a:cubicBezTo>
                <a:cubicBezTo>
                  <a:pt x="48755" y="98538"/>
                  <a:pt x="41221" y="108901"/>
                  <a:pt x="39616" y="118849"/>
                </a:cubicBezTo>
                <a:cubicBezTo>
                  <a:pt x="38304" y="128270"/>
                  <a:pt x="40601" y="150045"/>
                  <a:pt x="39616" y="158465"/>
                </a:cubicBezTo>
                <a:close/>
                <a:moveTo>
                  <a:pt x="4928309" y="79233"/>
                </a:moveTo>
                <a:cubicBezTo>
                  <a:pt x="4951579" y="78671"/>
                  <a:pt x="4971393" y="60825"/>
                  <a:pt x="4967925" y="39617"/>
                </a:cubicBezTo>
                <a:cubicBezTo>
                  <a:pt x="4966122" y="13340"/>
                  <a:pt x="4950627" y="-502"/>
                  <a:pt x="4928309" y="1"/>
                </a:cubicBezTo>
                <a:cubicBezTo>
                  <a:pt x="4907890" y="-1478"/>
                  <a:pt x="4886798" y="22655"/>
                  <a:pt x="4888693" y="39617"/>
                </a:cubicBezTo>
                <a:cubicBezTo>
                  <a:pt x="4888870" y="49371"/>
                  <a:pt x="4895990" y="59920"/>
                  <a:pt x="4908501" y="59425"/>
                </a:cubicBezTo>
                <a:cubicBezTo>
                  <a:pt x="4917801" y="58238"/>
                  <a:pt x="4929338" y="52629"/>
                  <a:pt x="4928309" y="39617"/>
                </a:cubicBezTo>
                <a:cubicBezTo>
                  <a:pt x="4929991" y="49224"/>
                  <a:pt x="4929265" y="69920"/>
                  <a:pt x="4928309" y="79233"/>
                </a:cubicBezTo>
                <a:close/>
              </a:path>
              <a:path w="4967925" h="633861" fill="none" extrusionOk="0">
                <a:moveTo>
                  <a:pt x="0" y="118849"/>
                </a:moveTo>
                <a:cubicBezTo>
                  <a:pt x="-1682" y="97843"/>
                  <a:pt x="17233" y="80305"/>
                  <a:pt x="39616" y="79233"/>
                </a:cubicBezTo>
                <a:cubicBezTo>
                  <a:pt x="407594" y="99031"/>
                  <a:pt x="436631" y="107882"/>
                  <a:pt x="780832" y="79233"/>
                </a:cubicBezTo>
                <a:cubicBezTo>
                  <a:pt x="1125033" y="50584"/>
                  <a:pt x="1138724" y="83227"/>
                  <a:pt x="1328085" y="79233"/>
                </a:cubicBezTo>
                <a:cubicBezTo>
                  <a:pt x="1517446" y="75239"/>
                  <a:pt x="1718951" y="60648"/>
                  <a:pt x="1923828" y="79233"/>
                </a:cubicBezTo>
                <a:cubicBezTo>
                  <a:pt x="2128705" y="97818"/>
                  <a:pt x="2238283" y="61385"/>
                  <a:pt x="2519572" y="79233"/>
                </a:cubicBezTo>
                <a:cubicBezTo>
                  <a:pt x="2800861" y="97081"/>
                  <a:pt x="2822689" y="55775"/>
                  <a:pt x="3066825" y="79233"/>
                </a:cubicBezTo>
                <a:cubicBezTo>
                  <a:pt x="3310961" y="102691"/>
                  <a:pt x="3644168" y="102966"/>
                  <a:pt x="3856532" y="79233"/>
                </a:cubicBezTo>
                <a:cubicBezTo>
                  <a:pt x="4068896" y="55500"/>
                  <a:pt x="4462012" y="43316"/>
                  <a:pt x="4888692" y="79233"/>
                </a:cubicBezTo>
                <a:cubicBezTo>
                  <a:pt x="4888130" y="65618"/>
                  <a:pt x="4888810" y="57297"/>
                  <a:pt x="4888692" y="39616"/>
                </a:cubicBezTo>
                <a:cubicBezTo>
                  <a:pt x="4891443" y="18260"/>
                  <a:pt x="4907486" y="50"/>
                  <a:pt x="4928308" y="0"/>
                </a:cubicBezTo>
                <a:cubicBezTo>
                  <a:pt x="4951475" y="-893"/>
                  <a:pt x="4967362" y="18999"/>
                  <a:pt x="4967924" y="39616"/>
                </a:cubicBezTo>
                <a:cubicBezTo>
                  <a:pt x="4973462" y="232638"/>
                  <a:pt x="4974774" y="356428"/>
                  <a:pt x="4967925" y="515012"/>
                </a:cubicBezTo>
                <a:cubicBezTo>
                  <a:pt x="4966913" y="538718"/>
                  <a:pt x="4949219" y="554666"/>
                  <a:pt x="4928309" y="554628"/>
                </a:cubicBezTo>
                <a:cubicBezTo>
                  <a:pt x="4750615" y="542953"/>
                  <a:pt x="4475137" y="566269"/>
                  <a:pt x="4284075" y="554628"/>
                </a:cubicBezTo>
                <a:cubicBezTo>
                  <a:pt x="4093013" y="542987"/>
                  <a:pt x="3899849" y="571430"/>
                  <a:pt x="3688331" y="554628"/>
                </a:cubicBezTo>
                <a:cubicBezTo>
                  <a:pt x="3476813" y="537826"/>
                  <a:pt x="3217307" y="532809"/>
                  <a:pt x="2995606" y="554628"/>
                </a:cubicBezTo>
                <a:cubicBezTo>
                  <a:pt x="2773906" y="576447"/>
                  <a:pt x="2562512" y="534651"/>
                  <a:pt x="2205899" y="554628"/>
                </a:cubicBezTo>
                <a:cubicBezTo>
                  <a:pt x="1849286" y="574605"/>
                  <a:pt x="1772950" y="577478"/>
                  <a:pt x="1658646" y="554628"/>
                </a:cubicBezTo>
                <a:cubicBezTo>
                  <a:pt x="1544342" y="531778"/>
                  <a:pt x="1113389" y="577638"/>
                  <a:pt x="917430" y="554628"/>
                </a:cubicBezTo>
                <a:cubicBezTo>
                  <a:pt x="721471" y="531618"/>
                  <a:pt x="387188" y="538246"/>
                  <a:pt x="79233" y="554628"/>
                </a:cubicBezTo>
                <a:cubicBezTo>
                  <a:pt x="78688" y="567035"/>
                  <a:pt x="80654" y="575721"/>
                  <a:pt x="79233" y="594245"/>
                </a:cubicBezTo>
                <a:cubicBezTo>
                  <a:pt x="77343" y="613006"/>
                  <a:pt x="64321" y="634788"/>
                  <a:pt x="39617" y="633861"/>
                </a:cubicBezTo>
                <a:cubicBezTo>
                  <a:pt x="19206" y="633310"/>
                  <a:pt x="411" y="615493"/>
                  <a:pt x="1" y="594245"/>
                </a:cubicBezTo>
                <a:cubicBezTo>
                  <a:pt x="-10491" y="449136"/>
                  <a:pt x="23988" y="286054"/>
                  <a:pt x="0" y="118849"/>
                </a:cubicBezTo>
                <a:close/>
                <a:moveTo>
                  <a:pt x="4888692" y="79233"/>
                </a:moveTo>
                <a:cubicBezTo>
                  <a:pt x="4906846" y="78818"/>
                  <a:pt x="4917460" y="77874"/>
                  <a:pt x="4928309" y="79233"/>
                </a:cubicBezTo>
                <a:cubicBezTo>
                  <a:pt x="4951615" y="81159"/>
                  <a:pt x="4964931" y="60601"/>
                  <a:pt x="4967925" y="39617"/>
                </a:cubicBezTo>
                <a:moveTo>
                  <a:pt x="4928309" y="79233"/>
                </a:moveTo>
                <a:cubicBezTo>
                  <a:pt x="4929946" y="70859"/>
                  <a:pt x="4929794" y="54635"/>
                  <a:pt x="4928309" y="39616"/>
                </a:cubicBezTo>
                <a:cubicBezTo>
                  <a:pt x="4927662" y="50763"/>
                  <a:pt x="4918404" y="59442"/>
                  <a:pt x="4908501" y="59424"/>
                </a:cubicBezTo>
                <a:cubicBezTo>
                  <a:pt x="4897884" y="59443"/>
                  <a:pt x="4888973" y="50053"/>
                  <a:pt x="4888693" y="39616"/>
                </a:cubicBezTo>
                <a:moveTo>
                  <a:pt x="39616" y="158465"/>
                </a:moveTo>
                <a:cubicBezTo>
                  <a:pt x="37969" y="140343"/>
                  <a:pt x="39242" y="136507"/>
                  <a:pt x="39616" y="118849"/>
                </a:cubicBezTo>
                <a:cubicBezTo>
                  <a:pt x="39549" y="106574"/>
                  <a:pt x="47428" y="98891"/>
                  <a:pt x="59424" y="99041"/>
                </a:cubicBezTo>
                <a:cubicBezTo>
                  <a:pt x="68924" y="98185"/>
                  <a:pt x="77843" y="109030"/>
                  <a:pt x="79232" y="118849"/>
                </a:cubicBezTo>
                <a:cubicBezTo>
                  <a:pt x="77357" y="138586"/>
                  <a:pt x="62054" y="159911"/>
                  <a:pt x="39616" y="158465"/>
                </a:cubicBezTo>
                <a:cubicBezTo>
                  <a:pt x="22426" y="158362"/>
                  <a:pt x="3925" y="142802"/>
                  <a:pt x="0" y="118849"/>
                </a:cubicBezTo>
                <a:moveTo>
                  <a:pt x="79233" y="118849"/>
                </a:moveTo>
                <a:cubicBezTo>
                  <a:pt x="61860" y="302256"/>
                  <a:pt x="72766" y="364549"/>
                  <a:pt x="79233" y="554628"/>
                </a:cubicBezTo>
              </a:path>
              <a:path w="4967925" h="633861" fill="none" stroke="0" extrusionOk="0">
                <a:moveTo>
                  <a:pt x="0" y="118849"/>
                </a:moveTo>
                <a:cubicBezTo>
                  <a:pt x="3523" y="95531"/>
                  <a:pt x="21058" y="75186"/>
                  <a:pt x="39616" y="79233"/>
                </a:cubicBezTo>
                <a:cubicBezTo>
                  <a:pt x="200591" y="104397"/>
                  <a:pt x="356808" y="52188"/>
                  <a:pt x="586869" y="79233"/>
                </a:cubicBezTo>
                <a:cubicBezTo>
                  <a:pt x="816930" y="106278"/>
                  <a:pt x="988746" y="56231"/>
                  <a:pt x="1134122" y="79233"/>
                </a:cubicBezTo>
                <a:cubicBezTo>
                  <a:pt x="1279498" y="102235"/>
                  <a:pt x="1514603" y="113307"/>
                  <a:pt x="1826847" y="79233"/>
                </a:cubicBezTo>
                <a:cubicBezTo>
                  <a:pt x="2139092" y="45159"/>
                  <a:pt x="2152611" y="62600"/>
                  <a:pt x="2374100" y="79233"/>
                </a:cubicBezTo>
                <a:cubicBezTo>
                  <a:pt x="2595589" y="95866"/>
                  <a:pt x="2731438" y="100792"/>
                  <a:pt x="3018334" y="79233"/>
                </a:cubicBezTo>
                <a:cubicBezTo>
                  <a:pt x="3305230" y="57674"/>
                  <a:pt x="3441772" y="57255"/>
                  <a:pt x="3759550" y="79233"/>
                </a:cubicBezTo>
                <a:cubicBezTo>
                  <a:pt x="4077328" y="101211"/>
                  <a:pt x="4454236" y="64886"/>
                  <a:pt x="4888692" y="79233"/>
                </a:cubicBezTo>
                <a:cubicBezTo>
                  <a:pt x="4888952" y="68984"/>
                  <a:pt x="4887227" y="48507"/>
                  <a:pt x="4888692" y="39616"/>
                </a:cubicBezTo>
                <a:cubicBezTo>
                  <a:pt x="4889071" y="16947"/>
                  <a:pt x="4907170" y="25"/>
                  <a:pt x="4928308" y="0"/>
                </a:cubicBezTo>
                <a:cubicBezTo>
                  <a:pt x="4951583" y="4582"/>
                  <a:pt x="4971597" y="14851"/>
                  <a:pt x="4967924" y="39616"/>
                </a:cubicBezTo>
                <a:cubicBezTo>
                  <a:pt x="5007203" y="194487"/>
                  <a:pt x="4969913" y="337331"/>
                  <a:pt x="4967925" y="515012"/>
                </a:cubicBezTo>
                <a:cubicBezTo>
                  <a:pt x="4967947" y="535534"/>
                  <a:pt x="4948756" y="556090"/>
                  <a:pt x="4928309" y="554628"/>
                </a:cubicBezTo>
                <a:cubicBezTo>
                  <a:pt x="4592650" y="549307"/>
                  <a:pt x="4466328" y="544162"/>
                  <a:pt x="4235584" y="554628"/>
                </a:cubicBezTo>
                <a:cubicBezTo>
                  <a:pt x="4004840" y="565094"/>
                  <a:pt x="3675992" y="541004"/>
                  <a:pt x="3445877" y="554628"/>
                </a:cubicBezTo>
                <a:cubicBezTo>
                  <a:pt x="3215762" y="568252"/>
                  <a:pt x="3076131" y="524042"/>
                  <a:pt x="2801643" y="554628"/>
                </a:cubicBezTo>
                <a:cubicBezTo>
                  <a:pt x="2527155" y="585214"/>
                  <a:pt x="2505890" y="546785"/>
                  <a:pt x="2254390" y="554628"/>
                </a:cubicBezTo>
                <a:cubicBezTo>
                  <a:pt x="2002890" y="562471"/>
                  <a:pt x="1798313" y="539395"/>
                  <a:pt x="1513174" y="554628"/>
                </a:cubicBezTo>
                <a:cubicBezTo>
                  <a:pt x="1228035" y="569861"/>
                  <a:pt x="1175047" y="563649"/>
                  <a:pt x="965921" y="554628"/>
                </a:cubicBezTo>
                <a:cubicBezTo>
                  <a:pt x="756795" y="545607"/>
                  <a:pt x="292909" y="582232"/>
                  <a:pt x="79233" y="554628"/>
                </a:cubicBezTo>
                <a:cubicBezTo>
                  <a:pt x="78983" y="572938"/>
                  <a:pt x="79901" y="576672"/>
                  <a:pt x="79233" y="594245"/>
                </a:cubicBezTo>
                <a:cubicBezTo>
                  <a:pt x="79046" y="615375"/>
                  <a:pt x="65269" y="634172"/>
                  <a:pt x="39617" y="633861"/>
                </a:cubicBezTo>
                <a:cubicBezTo>
                  <a:pt x="17836" y="635300"/>
                  <a:pt x="-5050" y="615695"/>
                  <a:pt x="1" y="594245"/>
                </a:cubicBezTo>
                <a:cubicBezTo>
                  <a:pt x="11448" y="434339"/>
                  <a:pt x="-17909" y="253670"/>
                  <a:pt x="0" y="118849"/>
                </a:cubicBezTo>
                <a:close/>
                <a:moveTo>
                  <a:pt x="4888692" y="79233"/>
                </a:moveTo>
                <a:cubicBezTo>
                  <a:pt x="4907296" y="77982"/>
                  <a:pt x="4911034" y="79294"/>
                  <a:pt x="4928309" y="79233"/>
                </a:cubicBezTo>
                <a:cubicBezTo>
                  <a:pt x="4953887" y="80030"/>
                  <a:pt x="4967205" y="61507"/>
                  <a:pt x="4967925" y="39617"/>
                </a:cubicBezTo>
                <a:moveTo>
                  <a:pt x="4928309" y="79233"/>
                </a:moveTo>
                <a:cubicBezTo>
                  <a:pt x="4929693" y="70164"/>
                  <a:pt x="4929620" y="52017"/>
                  <a:pt x="4928309" y="39616"/>
                </a:cubicBezTo>
                <a:cubicBezTo>
                  <a:pt x="4928146" y="50193"/>
                  <a:pt x="4919785" y="58410"/>
                  <a:pt x="4908501" y="59424"/>
                </a:cubicBezTo>
                <a:cubicBezTo>
                  <a:pt x="4898124" y="59866"/>
                  <a:pt x="4889871" y="51004"/>
                  <a:pt x="4888693" y="39616"/>
                </a:cubicBezTo>
                <a:moveTo>
                  <a:pt x="39616" y="158465"/>
                </a:moveTo>
                <a:cubicBezTo>
                  <a:pt x="40177" y="142072"/>
                  <a:pt x="38250" y="137929"/>
                  <a:pt x="39616" y="118849"/>
                </a:cubicBezTo>
                <a:cubicBezTo>
                  <a:pt x="39765" y="108194"/>
                  <a:pt x="46654" y="97280"/>
                  <a:pt x="59424" y="99041"/>
                </a:cubicBezTo>
                <a:cubicBezTo>
                  <a:pt x="71987" y="99532"/>
                  <a:pt x="79614" y="105963"/>
                  <a:pt x="79232" y="118849"/>
                </a:cubicBezTo>
                <a:cubicBezTo>
                  <a:pt x="79652" y="135673"/>
                  <a:pt x="62353" y="159991"/>
                  <a:pt x="39616" y="158465"/>
                </a:cubicBezTo>
                <a:cubicBezTo>
                  <a:pt x="17090" y="155284"/>
                  <a:pt x="-1770" y="139354"/>
                  <a:pt x="0" y="118849"/>
                </a:cubicBezTo>
                <a:moveTo>
                  <a:pt x="79233" y="118849"/>
                </a:moveTo>
                <a:cubicBezTo>
                  <a:pt x="89399" y="232950"/>
                  <a:pt x="87994" y="400336"/>
                  <a:pt x="79233" y="554628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Karikatura, 1938.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78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B41F1F7D-E05F-41AA-BF94-A559CF0C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981" y="1244298"/>
            <a:ext cx="4880041" cy="550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B106B74-DBD3-4806-97EC-97A77C19C0E7}"/>
              </a:ext>
            </a:extLst>
          </p:cNvPr>
          <p:cNvSpPr/>
          <p:nvPr/>
        </p:nvSpPr>
        <p:spPr>
          <a:xfrm>
            <a:off x="6207649" y="1244298"/>
            <a:ext cx="5010347" cy="5439265"/>
          </a:xfrm>
          <a:custGeom>
            <a:avLst/>
            <a:gdLst>
              <a:gd name="connsiteX0" fmla="*/ 5010347 w 5010347"/>
              <a:gd name="connsiteY0" fmla="*/ 313147 h 5439265"/>
              <a:gd name="connsiteX1" fmla="*/ 4697200 w 5010347"/>
              <a:gd name="connsiteY1" fmla="*/ 626294 h 5439265"/>
              <a:gd name="connsiteX2" fmla="*/ 4697200 w 5010347"/>
              <a:gd name="connsiteY2" fmla="*/ 313147 h 5439265"/>
              <a:gd name="connsiteX3" fmla="*/ 4540627 w 5010347"/>
              <a:gd name="connsiteY3" fmla="*/ 469720 h 5439265"/>
              <a:gd name="connsiteX4" fmla="*/ 4384054 w 5010347"/>
              <a:gd name="connsiteY4" fmla="*/ 313147 h 5439265"/>
              <a:gd name="connsiteX5" fmla="*/ 4384054 w 5010347"/>
              <a:gd name="connsiteY5" fmla="*/ 626293 h 5439265"/>
              <a:gd name="connsiteX6" fmla="*/ 3664860 w 5010347"/>
              <a:gd name="connsiteY6" fmla="*/ 626293 h 5439265"/>
              <a:gd name="connsiteX7" fmla="*/ 3067794 w 5010347"/>
              <a:gd name="connsiteY7" fmla="*/ 626293 h 5439265"/>
              <a:gd name="connsiteX8" fmla="*/ 2348601 w 5010347"/>
              <a:gd name="connsiteY8" fmla="*/ 626293 h 5439265"/>
              <a:gd name="connsiteX9" fmla="*/ 1670116 w 5010347"/>
              <a:gd name="connsiteY9" fmla="*/ 626293 h 5439265"/>
              <a:gd name="connsiteX10" fmla="*/ 991632 w 5010347"/>
              <a:gd name="connsiteY10" fmla="*/ 626293 h 5439265"/>
              <a:gd name="connsiteX11" fmla="*/ 313147 w 5010347"/>
              <a:gd name="connsiteY11" fmla="*/ 626293 h 5439265"/>
              <a:gd name="connsiteX12" fmla="*/ 0 w 5010347"/>
              <a:gd name="connsiteY12" fmla="*/ 939440 h 5439265"/>
              <a:gd name="connsiteX13" fmla="*/ 0 w 5010347"/>
              <a:gd name="connsiteY13" fmla="*/ 1553486 h 5439265"/>
              <a:gd name="connsiteX14" fmla="*/ 0 w 5010347"/>
              <a:gd name="connsiteY14" fmla="*/ 2334999 h 5439265"/>
              <a:gd name="connsiteX15" fmla="*/ 0 w 5010347"/>
              <a:gd name="connsiteY15" fmla="*/ 2949045 h 5439265"/>
              <a:gd name="connsiteX16" fmla="*/ 0 w 5010347"/>
              <a:gd name="connsiteY16" fmla="*/ 3688692 h 5439265"/>
              <a:gd name="connsiteX17" fmla="*/ 0 w 5010347"/>
              <a:gd name="connsiteY17" fmla="*/ 4386472 h 5439265"/>
              <a:gd name="connsiteX18" fmla="*/ 0 w 5010347"/>
              <a:gd name="connsiteY18" fmla="*/ 5126118 h 5439265"/>
              <a:gd name="connsiteX19" fmla="*/ 313147 w 5010347"/>
              <a:gd name="connsiteY19" fmla="*/ 5439265 h 5439265"/>
              <a:gd name="connsiteX20" fmla="*/ 626294 w 5010347"/>
              <a:gd name="connsiteY20" fmla="*/ 5126118 h 5439265"/>
              <a:gd name="connsiteX21" fmla="*/ 626293 w 5010347"/>
              <a:gd name="connsiteY21" fmla="*/ 4812972 h 5439265"/>
              <a:gd name="connsiteX22" fmla="*/ 1223359 w 5010347"/>
              <a:gd name="connsiteY22" fmla="*/ 4812972 h 5439265"/>
              <a:gd name="connsiteX23" fmla="*/ 1942553 w 5010347"/>
              <a:gd name="connsiteY23" fmla="*/ 4812972 h 5439265"/>
              <a:gd name="connsiteX24" fmla="*/ 2661747 w 5010347"/>
              <a:gd name="connsiteY24" fmla="*/ 4812972 h 5439265"/>
              <a:gd name="connsiteX25" fmla="*/ 3299522 w 5010347"/>
              <a:gd name="connsiteY25" fmla="*/ 4812972 h 5439265"/>
              <a:gd name="connsiteX26" fmla="*/ 3855879 w 5010347"/>
              <a:gd name="connsiteY26" fmla="*/ 4812972 h 5439265"/>
              <a:gd name="connsiteX27" fmla="*/ 4697200 w 5010347"/>
              <a:gd name="connsiteY27" fmla="*/ 4812972 h 5439265"/>
              <a:gd name="connsiteX28" fmla="*/ 5010347 w 5010347"/>
              <a:gd name="connsiteY28" fmla="*/ 4499825 h 5439265"/>
              <a:gd name="connsiteX29" fmla="*/ 5010347 w 5010347"/>
              <a:gd name="connsiteY29" fmla="*/ 3927646 h 5439265"/>
              <a:gd name="connsiteX30" fmla="*/ 5010347 w 5010347"/>
              <a:gd name="connsiteY30" fmla="*/ 3313600 h 5439265"/>
              <a:gd name="connsiteX31" fmla="*/ 5010347 w 5010347"/>
              <a:gd name="connsiteY31" fmla="*/ 2699553 h 5439265"/>
              <a:gd name="connsiteX32" fmla="*/ 5010347 w 5010347"/>
              <a:gd name="connsiteY32" fmla="*/ 1918040 h 5439265"/>
              <a:gd name="connsiteX33" fmla="*/ 5010347 w 5010347"/>
              <a:gd name="connsiteY33" fmla="*/ 1303994 h 5439265"/>
              <a:gd name="connsiteX34" fmla="*/ 5010347 w 5010347"/>
              <a:gd name="connsiteY34" fmla="*/ 313147 h 5439265"/>
              <a:gd name="connsiteX35" fmla="*/ 313147 w 5010347"/>
              <a:gd name="connsiteY35" fmla="*/ 1252587 h 5439265"/>
              <a:gd name="connsiteX36" fmla="*/ 626294 w 5010347"/>
              <a:gd name="connsiteY36" fmla="*/ 939440 h 5439265"/>
              <a:gd name="connsiteX37" fmla="*/ 469721 w 5010347"/>
              <a:gd name="connsiteY37" fmla="*/ 782867 h 5439265"/>
              <a:gd name="connsiteX38" fmla="*/ 313148 w 5010347"/>
              <a:gd name="connsiteY38" fmla="*/ 939440 h 5439265"/>
              <a:gd name="connsiteX39" fmla="*/ 313147 w 5010347"/>
              <a:gd name="connsiteY39" fmla="*/ 1252587 h 5439265"/>
              <a:gd name="connsiteX0" fmla="*/ 313147 w 5010347"/>
              <a:gd name="connsiteY0" fmla="*/ 1252587 h 5439265"/>
              <a:gd name="connsiteX1" fmla="*/ 626294 w 5010347"/>
              <a:gd name="connsiteY1" fmla="*/ 939440 h 5439265"/>
              <a:gd name="connsiteX2" fmla="*/ 469721 w 5010347"/>
              <a:gd name="connsiteY2" fmla="*/ 782867 h 5439265"/>
              <a:gd name="connsiteX3" fmla="*/ 313148 w 5010347"/>
              <a:gd name="connsiteY3" fmla="*/ 939440 h 5439265"/>
              <a:gd name="connsiteX4" fmla="*/ 313147 w 5010347"/>
              <a:gd name="connsiteY4" fmla="*/ 1252587 h 5439265"/>
              <a:gd name="connsiteX5" fmla="*/ 4697200 w 5010347"/>
              <a:gd name="connsiteY5" fmla="*/ 626293 h 5439265"/>
              <a:gd name="connsiteX6" fmla="*/ 5010347 w 5010347"/>
              <a:gd name="connsiteY6" fmla="*/ 313146 h 5439265"/>
              <a:gd name="connsiteX7" fmla="*/ 4697200 w 5010347"/>
              <a:gd name="connsiteY7" fmla="*/ -1 h 5439265"/>
              <a:gd name="connsiteX8" fmla="*/ 4384053 w 5010347"/>
              <a:gd name="connsiteY8" fmla="*/ 313146 h 5439265"/>
              <a:gd name="connsiteX9" fmla="*/ 4540626 w 5010347"/>
              <a:gd name="connsiteY9" fmla="*/ 469719 h 5439265"/>
              <a:gd name="connsiteX10" fmla="*/ 4697199 w 5010347"/>
              <a:gd name="connsiteY10" fmla="*/ 313146 h 5439265"/>
              <a:gd name="connsiteX11" fmla="*/ 4697200 w 5010347"/>
              <a:gd name="connsiteY11" fmla="*/ 626293 h 5439265"/>
              <a:gd name="connsiteX0" fmla="*/ 0 w 5010347"/>
              <a:gd name="connsiteY0" fmla="*/ 939440 h 5439265"/>
              <a:gd name="connsiteX1" fmla="*/ 313147 w 5010347"/>
              <a:gd name="connsiteY1" fmla="*/ 626293 h 5439265"/>
              <a:gd name="connsiteX2" fmla="*/ 910213 w 5010347"/>
              <a:gd name="connsiteY2" fmla="*/ 626293 h 5439265"/>
              <a:gd name="connsiteX3" fmla="*/ 1629407 w 5010347"/>
              <a:gd name="connsiteY3" fmla="*/ 626293 h 5439265"/>
              <a:gd name="connsiteX4" fmla="*/ 2226473 w 5010347"/>
              <a:gd name="connsiteY4" fmla="*/ 626293 h 5439265"/>
              <a:gd name="connsiteX5" fmla="*/ 2864249 w 5010347"/>
              <a:gd name="connsiteY5" fmla="*/ 626293 h 5439265"/>
              <a:gd name="connsiteX6" fmla="*/ 3502024 w 5010347"/>
              <a:gd name="connsiteY6" fmla="*/ 626293 h 5439265"/>
              <a:gd name="connsiteX7" fmla="*/ 4384054 w 5010347"/>
              <a:gd name="connsiteY7" fmla="*/ 626293 h 5439265"/>
              <a:gd name="connsiteX8" fmla="*/ 4384054 w 5010347"/>
              <a:gd name="connsiteY8" fmla="*/ 313147 h 5439265"/>
              <a:gd name="connsiteX9" fmla="*/ 4697201 w 5010347"/>
              <a:gd name="connsiteY9" fmla="*/ 0 h 5439265"/>
              <a:gd name="connsiteX10" fmla="*/ 5010348 w 5010347"/>
              <a:gd name="connsiteY10" fmla="*/ 313147 h 5439265"/>
              <a:gd name="connsiteX11" fmla="*/ 5010347 w 5010347"/>
              <a:gd name="connsiteY11" fmla="*/ 4499825 h 5439265"/>
              <a:gd name="connsiteX12" fmla="*/ 4697200 w 5010347"/>
              <a:gd name="connsiteY12" fmla="*/ 4812972 h 5439265"/>
              <a:gd name="connsiteX13" fmla="*/ 4018716 w 5010347"/>
              <a:gd name="connsiteY13" fmla="*/ 4812972 h 5439265"/>
              <a:gd name="connsiteX14" fmla="*/ 3299522 w 5010347"/>
              <a:gd name="connsiteY14" fmla="*/ 4812972 h 5439265"/>
              <a:gd name="connsiteX15" fmla="*/ 2580328 w 5010347"/>
              <a:gd name="connsiteY15" fmla="*/ 4812972 h 5439265"/>
              <a:gd name="connsiteX16" fmla="*/ 1942553 w 5010347"/>
              <a:gd name="connsiteY16" fmla="*/ 4812972 h 5439265"/>
              <a:gd name="connsiteX17" fmla="*/ 626293 w 5010347"/>
              <a:gd name="connsiteY17" fmla="*/ 4812972 h 5439265"/>
              <a:gd name="connsiteX18" fmla="*/ 626293 w 5010347"/>
              <a:gd name="connsiteY18" fmla="*/ 5126118 h 5439265"/>
              <a:gd name="connsiteX19" fmla="*/ 313146 w 5010347"/>
              <a:gd name="connsiteY19" fmla="*/ 5439265 h 5439265"/>
              <a:gd name="connsiteX20" fmla="*/ -1 w 5010347"/>
              <a:gd name="connsiteY20" fmla="*/ 5126118 h 5439265"/>
              <a:gd name="connsiteX21" fmla="*/ 0 w 5010347"/>
              <a:gd name="connsiteY21" fmla="*/ 939440 h 5439265"/>
              <a:gd name="connsiteX22" fmla="*/ 4384054 w 5010347"/>
              <a:gd name="connsiteY22" fmla="*/ 626293 h 5439265"/>
              <a:gd name="connsiteX23" fmla="*/ 4697200 w 5010347"/>
              <a:gd name="connsiteY23" fmla="*/ 626293 h 5439265"/>
              <a:gd name="connsiteX24" fmla="*/ 5010347 w 5010347"/>
              <a:gd name="connsiteY24" fmla="*/ 313146 h 5439265"/>
              <a:gd name="connsiteX25" fmla="*/ 4697200 w 5010347"/>
              <a:gd name="connsiteY25" fmla="*/ 626293 h 5439265"/>
              <a:gd name="connsiteX26" fmla="*/ 4697200 w 5010347"/>
              <a:gd name="connsiteY26" fmla="*/ 313147 h 5439265"/>
              <a:gd name="connsiteX27" fmla="*/ 4540627 w 5010347"/>
              <a:gd name="connsiteY27" fmla="*/ 469720 h 5439265"/>
              <a:gd name="connsiteX28" fmla="*/ 4384054 w 5010347"/>
              <a:gd name="connsiteY28" fmla="*/ 313147 h 5439265"/>
              <a:gd name="connsiteX29" fmla="*/ 313147 w 5010347"/>
              <a:gd name="connsiteY29" fmla="*/ 1252587 h 5439265"/>
              <a:gd name="connsiteX30" fmla="*/ 313147 w 5010347"/>
              <a:gd name="connsiteY30" fmla="*/ 939440 h 5439265"/>
              <a:gd name="connsiteX31" fmla="*/ 469720 w 5010347"/>
              <a:gd name="connsiteY31" fmla="*/ 782867 h 5439265"/>
              <a:gd name="connsiteX32" fmla="*/ 626293 w 5010347"/>
              <a:gd name="connsiteY32" fmla="*/ 939440 h 5439265"/>
              <a:gd name="connsiteX33" fmla="*/ 313146 w 5010347"/>
              <a:gd name="connsiteY33" fmla="*/ 1252587 h 5439265"/>
              <a:gd name="connsiteX34" fmla="*/ -1 w 5010347"/>
              <a:gd name="connsiteY34" fmla="*/ 939440 h 5439265"/>
              <a:gd name="connsiteX35" fmla="*/ 626293 w 5010347"/>
              <a:gd name="connsiteY35" fmla="*/ 939440 h 5439265"/>
              <a:gd name="connsiteX36" fmla="*/ 626293 w 5010347"/>
              <a:gd name="connsiteY36" fmla="*/ 1585029 h 5439265"/>
              <a:gd name="connsiteX37" fmla="*/ 626293 w 5010347"/>
              <a:gd name="connsiteY37" fmla="*/ 2153147 h 5439265"/>
              <a:gd name="connsiteX38" fmla="*/ 626293 w 5010347"/>
              <a:gd name="connsiteY38" fmla="*/ 2798735 h 5439265"/>
              <a:gd name="connsiteX39" fmla="*/ 626293 w 5010347"/>
              <a:gd name="connsiteY39" fmla="*/ 3483059 h 5439265"/>
              <a:gd name="connsiteX40" fmla="*/ 626293 w 5010347"/>
              <a:gd name="connsiteY40" fmla="*/ 4128648 h 5439265"/>
              <a:gd name="connsiteX41" fmla="*/ 626293 w 5010347"/>
              <a:gd name="connsiteY41" fmla="*/ 4812972 h 54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10347" h="5439265" stroke="0" extrusionOk="0">
                <a:moveTo>
                  <a:pt x="5010347" y="313147"/>
                </a:moveTo>
                <a:cubicBezTo>
                  <a:pt x="4991225" y="473850"/>
                  <a:pt x="4873175" y="583372"/>
                  <a:pt x="4697200" y="626294"/>
                </a:cubicBezTo>
                <a:cubicBezTo>
                  <a:pt x="4696189" y="495197"/>
                  <a:pt x="4710497" y="381314"/>
                  <a:pt x="4697200" y="313147"/>
                </a:cubicBezTo>
                <a:cubicBezTo>
                  <a:pt x="4694734" y="396590"/>
                  <a:pt x="4638956" y="472932"/>
                  <a:pt x="4540627" y="469720"/>
                </a:cubicBezTo>
                <a:cubicBezTo>
                  <a:pt x="4448693" y="461125"/>
                  <a:pt x="4378890" y="393136"/>
                  <a:pt x="4384054" y="313147"/>
                </a:cubicBezTo>
                <a:cubicBezTo>
                  <a:pt x="4383298" y="467993"/>
                  <a:pt x="4398168" y="502167"/>
                  <a:pt x="4384054" y="626293"/>
                </a:cubicBezTo>
                <a:cubicBezTo>
                  <a:pt x="4206359" y="598898"/>
                  <a:pt x="3870034" y="595490"/>
                  <a:pt x="3664860" y="626293"/>
                </a:cubicBezTo>
                <a:cubicBezTo>
                  <a:pt x="3459686" y="657096"/>
                  <a:pt x="3256427" y="649703"/>
                  <a:pt x="3067794" y="626293"/>
                </a:cubicBezTo>
                <a:cubicBezTo>
                  <a:pt x="2879161" y="602883"/>
                  <a:pt x="2576744" y="594390"/>
                  <a:pt x="2348601" y="626293"/>
                </a:cubicBezTo>
                <a:cubicBezTo>
                  <a:pt x="2120458" y="658196"/>
                  <a:pt x="1828614" y="597864"/>
                  <a:pt x="1670116" y="626293"/>
                </a:cubicBezTo>
                <a:cubicBezTo>
                  <a:pt x="1511618" y="654722"/>
                  <a:pt x="1313972" y="613817"/>
                  <a:pt x="991632" y="626293"/>
                </a:cubicBezTo>
                <a:cubicBezTo>
                  <a:pt x="669292" y="638769"/>
                  <a:pt x="450926" y="635074"/>
                  <a:pt x="313147" y="626293"/>
                </a:cubicBezTo>
                <a:cubicBezTo>
                  <a:pt x="135304" y="640400"/>
                  <a:pt x="-18148" y="729375"/>
                  <a:pt x="0" y="939440"/>
                </a:cubicBezTo>
                <a:cubicBezTo>
                  <a:pt x="-3270" y="1092716"/>
                  <a:pt x="-14938" y="1307792"/>
                  <a:pt x="0" y="1553486"/>
                </a:cubicBezTo>
                <a:cubicBezTo>
                  <a:pt x="14938" y="1799180"/>
                  <a:pt x="22611" y="2173270"/>
                  <a:pt x="0" y="2334999"/>
                </a:cubicBezTo>
                <a:cubicBezTo>
                  <a:pt x="-22611" y="2496728"/>
                  <a:pt x="17506" y="2825521"/>
                  <a:pt x="0" y="2949045"/>
                </a:cubicBezTo>
                <a:cubicBezTo>
                  <a:pt x="-17506" y="3072569"/>
                  <a:pt x="34451" y="3374941"/>
                  <a:pt x="0" y="3688692"/>
                </a:cubicBezTo>
                <a:cubicBezTo>
                  <a:pt x="-34451" y="4002443"/>
                  <a:pt x="-27948" y="4164647"/>
                  <a:pt x="0" y="4386472"/>
                </a:cubicBezTo>
                <a:cubicBezTo>
                  <a:pt x="27948" y="4608297"/>
                  <a:pt x="-19505" y="4819153"/>
                  <a:pt x="0" y="5126118"/>
                </a:cubicBezTo>
                <a:cubicBezTo>
                  <a:pt x="5813" y="5313423"/>
                  <a:pt x="147150" y="5444096"/>
                  <a:pt x="313147" y="5439265"/>
                </a:cubicBezTo>
                <a:cubicBezTo>
                  <a:pt x="488173" y="5419314"/>
                  <a:pt x="589711" y="5304850"/>
                  <a:pt x="626294" y="5126118"/>
                </a:cubicBezTo>
                <a:cubicBezTo>
                  <a:pt x="641630" y="5022206"/>
                  <a:pt x="612166" y="4918084"/>
                  <a:pt x="626293" y="4812972"/>
                </a:cubicBezTo>
                <a:cubicBezTo>
                  <a:pt x="919200" y="4824180"/>
                  <a:pt x="1069402" y="4842547"/>
                  <a:pt x="1223359" y="4812972"/>
                </a:cubicBezTo>
                <a:cubicBezTo>
                  <a:pt x="1377316" y="4783397"/>
                  <a:pt x="1706536" y="4826931"/>
                  <a:pt x="1942553" y="4812972"/>
                </a:cubicBezTo>
                <a:cubicBezTo>
                  <a:pt x="2178570" y="4799013"/>
                  <a:pt x="2320485" y="4784020"/>
                  <a:pt x="2661747" y="4812972"/>
                </a:cubicBezTo>
                <a:cubicBezTo>
                  <a:pt x="3003009" y="4841924"/>
                  <a:pt x="3105350" y="4817653"/>
                  <a:pt x="3299522" y="4812972"/>
                </a:cubicBezTo>
                <a:cubicBezTo>
                  <a:pt x="3493695" y="4808291"/>
                  <a:pt x="3740887" y="4818499"/>
                  <a:pt x="3855879" y="4812972"/>
                </a:cubicBezTo>
                <a:cubicBezTo>
                  <a:pt x="3970871" y="4807445"/>
                  <a:pt x="4362340" y="4823237"/>
                  <a:pt x="4697200" y="4812972"/>
                </a:cubicBezTo>
                <a:cubicBezTo>
                  <a:pt x="4864344" y="4792822"/>
                  <a:pt x="4998243" y="4675554"/>
                  <a:pt x="5010347" y="4499825"/>
                </a:cubicBezTo>
                <a:cubicBezTo>
                  <a:pt x="4999518" y="4379115"/>
                  <a:pt x="5007393" y="4094837"/>
                  <a:pt x="5010347" y="3927646"/>
                </a:cubicBezTo>
                <a:cubicBezTo>
                  <a:pt x="5013301" y="3760455"/>
                  <a:pt x="5018172" y="3491473"/>
                  <a:pt x="5010347" y="3313600"/>
                </a:cubicBezTo>
                <a:cubicBezTo>
                  <a:pt x="5002522" y="3135727"/>
                  <a:pt x="5024394" y="2936403"/>
                  <a:pt x="5010347" y="2699553"/>
                </a:cubicBezTo>
                <a:cubicBezTo>
                  <a:pt x="4996300" y="2462703"/>
                  <a:pt x="4990553" y="2202505"/>
                  <a:pt x="5010347" y="1918040"/>
                </a:cubicBezTo>
                <a:cubicBezTo>
                  <a:pt x="5030141" y="1633575"/>
                  <a:pt x="5031743" y="1608066"/>
                  <a:pt x="5010347" y="1303994"/>
                </a:cubicBezTo>
                <a:cubicBezTo>
                  <a:pt x="4988951" y="999922"/>
                  <a:pt x="4993504" y="727006"/>
                  <a:pt x="5010347" y="313147"/>
                </a:cubicBezTo>
                <a:close/>
                <a:moveTo>
                  <a:pt x="313147" y="1252587"/>
                </a:moveTo>
                <a:cubicBezTo>
                  <a:pt x="448454" y="1272684"/>
                  <a:pt x="632139" y="1101553"/>
                  <a:pt x="626294" y="939440"/>
                </a:cubicBezTo>
                <a:cubicBezTo>
                  <a:pt x="633657" y="857518"/>
                  <a:pt x="555190" y="777910"/>
                  <a:pt x="469721" y="782867"/>
                </a:cubicBezTo>
                <a:cubicBezTo>
                  <a:pt x="374125" y="788070"/>
                  <a:pt x="323746" y="867834"/>
                  <a:pt x="313148" y="939440"/>
                </a:cubicBezTo>
                <a:cubicBezTo>
                  <a:pt x="305122" y="1050683"/>
                  <a:pt x="310300" y="1150966"/>
                  <a:pt x="313147" y="1252587"/>
                </a:cubicBezTo>
                <a:close/>
              </a:path>
              <a:path w="5010347" h="5439265" fill="darkenLess" stroke="0" extrusionOk="0">
                <a:moveTo>
                  <a:pt x="313147" y="1252587"/>
                </a:moveTo>
                <a:cubicBezTo>
                  <a:pt x="477301" y="1293332"/>
                  <a:pt x="614035" y="1110579"/>
                  <a:pt x="626294" y="939440"/>
                </a:cubicBezTo>
                <a:cubicBezTo>
                  <a:pt x="608755" y="856878"/>
                  <a:pt x="558276" y="785450"/>
                  <a:pt x="469721" y="782867"/>
                </a:cubicBezTo>
                <a:cubicBezTo>
                  <a:pt x="383256" y="779062"/>
                  <a:pt x="314119" y="859622"/>
                  <a:pt x="313148" y="939440"/>
                </a:cubicBezTo>
                <a:cubicBezTo>
                  <a:pt x="315663" y="1046160"/>
                  <a:pt x="308663" y="1139793"/>
                  <a:pt x="313147" y="1252587"/>
                </a:cubicBezTo>
                <a:close/>
                <a:moveTo>
                  <a:pt x="4697200" y="626293"/>
                </a:moveTo>
                <a:cubicBezTo>
                  <a:pt x="4848800" y="630479"/>
                  <a:pt x="5022664" y="516232"/>
                  <a:pt x="5010347" y="313146"/>
                </a:cubicBezTo>
                <a:cubicBezTo>
                  <a:pt x="5020443" y="136076"/>
                  <a:pt x="4878794" y="-10540"/>
                  <a:pt x="4697200" y="-1"/>
                </a:cubicBezTo>
                <a:cubicBezTo>
                  <a:pt x="4540839" y="-9442"/>
                  <a:pt x="4382925" y="114303"/>
                  <a:pt x="4384053" y="313146"/>
                </a:cubicBezTo>
                <a:cubicBezTo>
                  <a:pt x="4370313" y="390072"/>
                  <a:pt x="4455329" y="448379"/>
                  <a:pt x="4540626" y="469719"/>
                </a:cubicBezTo>
                <a:cubicBezTo>
                  <a:pt x="4619200" y="457984"/>
                  <a:pt x="4708832" y="392698"/>
                  <a:pt x="4697199" y="313146"/>
                </a:cubicBezTo>
                <a:cubicBezTo>
                  <a:pt x="4706524" y="400441"/>
                  <a:pt x="4686939" y="511693"/>
                  <a:pt x="4697200" y="626293"/>
                </a:cubicBezTo>
                <a:close/>
              </a:path>
              <a:path w="5010347" h="5439265" fill="none" extrusionOk="0">
                <a:moveTo>
                  <a:pt x="0" y="939440"/>
                </a:moveTo>
                <a:cubicBezTo>
                  <a:pt x="-7368" y="801401"/>
                  <a:pt x="109239" y="602079"/>
                  <a:pt x="313147" y="626293"/>
                </a:cubicBezTo>
                <a:cubicBezTo>
                  <a:pt x="492743" y="626519"/>
                  <a:pt x="718077" y="647791"/>
                  <a:pt x="910213" y="626293"/>
                </a:cubicBezTo>
                <a:cubicBezTo>
                  <a:pt x="1102349" y="604795"/>
                  <a:pt x="1339228" y="600034"/>
                  <a:pt x="1629407" y="626293"/>
                </a:cubicBezTo>
                <a:cubicBezTo>
                  <a:pt x="1919586" y="652552"/>
                  <a:pt x="2039842" y="618763"/>
                  <a:pt x="2226473" y="626293"/>
                </a:cubicBezTo>
                <a:cubicBezTo>
                  <a:pt x="2413104" y="633823"/>
                  <a:pt x="2631724" y="615212"/>
                  <a:pt x="2864249" y="626293"/>
                </a:cubicBezTo>
                <a:cubicBezTo>
                  <a:pt x="3096774" y="637374"/>
                  <a:pt x="3197575" y="650381"/>
                  <a:pt x="3502024" y="626293"/>
                </a:cubicBezTo>
                <a:cubicBezTo>
                  <a:pt x="3806473" y="602205"/>
                  <a:pt x="3998125" y="641922"/>
                  <a:pt x="4384054" y="626293"/>
                </a:cubicBezTo>
                <a:cubicBezTo>
                  <a:pt x="4371756" y="482083"/>
                  <a:pt x="4392019" y="434035"/>
                  <a:pt x="4384054" y="313147"/>
                </a:cubicBezTo>
                <a:cubicBezTo>
                  <a:pt x="4399902" y="164265"/>
                  <a:pt x="4544888" y="37699"/>
                  <a:pt x="4697201" y="0"/>
                </a:cubicBezTo>
                <a:cubicBezTo>
                  <a:pt x="4858550" y="-21276"/>
                  <a:pt x="5009448" y="129200"/>
                  <a:pt x="5010348" y="313147"/>
                </a:cubicBezTo>
                <a:cubicBezTo>
                  <a:pt x="4859512" y="1768502"/>
                  <a:pt x="5301739" y="2966923"/>
                  <a:pt x="5010347" y="4499825"/>
                </a:cubicBezTo>
                <a:cubicBezTo>
                  <a:pt x="5006142" y="4668861"/>
                  <a:pt x="4894248" y="4816209"/>
                  <a:pt x="4697200" y="4812972"/>
                </a:cubicBezTo>
                <a:cubicBezTo>
                  <a:pt x="4466002" y="4842110"/>
                  <a:pt x="4262203" y="4803143"/>
                  <a:pt x="4018716" y="4812972"/>
                </a:cubicBezTo>
                <a:cubicBezTo>
                  <a:pt x="3775229" y="4822801"/>
                  <a:pt x="3648897" y="4781283"/>
                  <a:pt x="3299522" y="4812972"/>
                </a:cubicBezTo>
                <a:cubicBezTo>
                  <a:pt x="2950147" y="4844661"/>
                  <a:pt x="2899166" y="4812103"/>
                  <a:pt x="2580328" y="4812972"/>
                </a:cubicBezTo>
                <a:cubicBezTo>
                  <a:pt x="2261490" y="4813841"/>
                  <a:pt x="2151478" y="4795231"/>
                  <a:pt x="1942553" y="4812972"/>
                </a:cubicBezTo>
                <a:cubicBezTo>
                  <a:pt x="1733629" y="4830713"/>
                  <a:pt x="1034212" y="4856998"/>
                  <a:pt x="626293" y="4812972"/>
                </a:cubicBezTo>
                <a:cubicBezTo>
                  <a:pt x="627273" y="4944212"/>
                  <a:pt x="629762" y="4982659"/>
                  <a:pt x="626293" y="5126118"/>
                </a:cubicBezTo>
                <a:cubicBezTo>
                  <a:pt x="630091" y="5305096"/>
                  <a:pt x="500654" y="5438344"/>
                  <a:pt x="313146" y="5439265"/>
                </a:cubicBezTo>
                <a:cubicBezTo>
                  <a:pt x="178776" y="5445370"/>
                  <a:pt x="-34934" y="5310271"/>
                  <a:pt x="-1" y="5126118"/>
                </a:cubicBezTo>
                <a:cubicBezTo>
                  <a:pt x="-189406" y="3733791"/>
                  <a:pt x="95285" y="2340664"/>
                  <a:pt x="0" y="939440"/>
                </a:cubicBezTo>
                <a:close/>
                <a:moveTo>
                  <a:pt x="4384054" y="626293"/>
                </a:moveTo>
                <a:cubicBezTo>
                  <a:pt x="4490530" y="611055"/>
                  <a:pt x="4629191" y="625548"/>
                  <a:pt x="4697200" y="626293"/>
                </a:cubicBezTo>
                <a:cubicBezTo>
                  <a:pt x="4867945" y="632960"/>
                  <a:pt x="5009741" y="473934"/>
                  <a:pt x="5010347" y="313146"/>
                </a:cubicBezTo>
                <a:moveTo>
                  <a:pt x="4697200" y="626293"/>
                </a:moveTo>
                <a:cubicBezTo>
                  <a:pt x="4707214" y="470220"/>
                  <a:pt x="4704677" y="439720"/>
                  <a:pt x="4697200" y="313147"/>
                </a:cubicBezTo>
                <a:cubicBezTo>
                  <a:pt x="4683462" y="389295"/>
                  <a:pt x="4627759" y="459835"/>
                  <a:pt x="4540627" y="469720"/>
                </a:cubicBezTo>
                <a:cubicBezTo>
                  <a:pt x="4461843" y="484989"/>
                  <a:pt x="4379998" y="415522"/>
                  <a:pt x="4384054" y="313147"/>
                </a:cubicBezTo>
                <a:moveTo>
                  <a:pt x="313147" y="1252587"/>
                </a:moveTo>
                <a:cubicBezTo>
                  <a:pt x="309859" y="1108248"/>
                  <a:pt x="300991" y="1034751"/>
                  <a:pt x="313147" y="939440"/>
                </a:cubicBezTo>
                <a:cubicBezTo>
                  <a:pt x="303071" y="839601"/>
                  <a:pt x="369595" y="796223"/>
                  <a:pt x="469720" y="782867"/>
                </a:cubicBezTo>
                <a:cubicBezTo>
                  <a:pt x="541274" y="778592"/>
                  <a:pt x="638626" y="864523"/>
                  <a:pt x="626293" y="939440"/>
                </a:cubicBezTo>
                <a:cubicBezTo>
                  <a:pt x="634031" y="1112039"/>
                  <a:pt x="501243" y="1256767"/>
                  <a:pt x="313146" y="1252587"/>
                </a:cubicBezTo>
                <a:cubicBezTo>
                  <a:pt x="179885" y="1248774"/>
                  <a:pt x="-1582" y="1088904"/>
                  <a:pt x="-1" y="939440"/>
                </a:cubicBezTo>
                <a:moveTo>
                  <a:pt x="626293" y="939440"/>
                </a:moveTo>
                <a:cubicBezTo>
                  <a:pt x="629057" y="1248948"/>
                  <a:pt x="658048" y="1326417"/>
                  <a:pt x="626293" y="1585029"/>
                </a:cubicBezTo>
                <a:cubicBezTo>
                  <a:pt x="594538" y="1843641"/>
                  <a:pt x="645604" y="2024345"/>
                  <a:pt x="626293" y="2153147"/>
                </a:cubicBezTo>
                <a:cubicBezTo>
                  <a:pt x="606982" y="2281949"/>
                  <a:pt x="612468" y="2642477"/>
                  <a:pt x="626293" y="2798735"/>
                </a:cubicBezTo>
                <a:cubicBezTo>
                  <a:pt x="640118" y="2954993"/>
                  <a:pt x="647287" y="3338814"/>
                  <a:pt x="626293" y="3483059"/>
                </a:cubicBezTo>
                <a:cubicBezTo>
                  <a:pt x="605299" y="3627304"/>
                  <a:pt x="625189" y="3823016"/>
                  <a:pt x="626293" y="4128648"/>
                </a:cubicBezTo>
                <a:cubicBezTo>
                  <a:pt x="627397" y="4434280"/>
                  <a:pt x="658358" y="4587409"/>
                  <a:pt x="626293" y="4812972"/>
                </a:cubicBezTo>
              </a:path>
              <a:path w="5010347" h="5439265" fill="none" stroke="0" extrusionOk="0">
                <a:moveTo>
                  <a:pt x="0" y="939440"/>
                </a:moveTo>
                <a:cubicBezTo>
                  <a:pt x="-4022" y="747987"/>
                  <a:pt x="169286" y="633354"/>
                  <a:pt x="313147" y="626293"/>
                </a:cubicBezTo>
                <a:cubicBezTo>
                  <a:pt x="504600" y="653508"/>
                  <a:pt x="714753" y="641511"/>
                  <a:pt x="1032341" y="626293"/>
                </a:cubicBezTo>
                <a:cubicBezTo>
                  <a:pt x="1349929" y="611075"/>
                  <a:pt x="1499428" y="594588"/>
                  <a:pt x="1792243" y="626293"/>
                </a:cubicBezTo>
                <a:cubicBezTo>
                  <a:pt x="2085058" y="657998"/>
                  <a:pt x="2222385" y="634361"/>
                  <a:pt x="2470728" y="626293"/>
                </a:cubicBezTo>
                <a:cubicBezTo>
                  <a:pt x="2719072" y="618225"/>
                  <a:pt x="2878531" y="636708"/>
                  <a:pt x="3027085" y="626293"/>
                </a:cubicBezTo>
                <a:cubicBezTo>
                  <a:pt x="3175639" y="615878"/>
                  <a:pt x="3466027" y="645081"/>
                  <a:pt x="3624151" y="626293"/>
                </a:cubicBezTo>
                <a:cubicBezTo>
                  <a:pt x="3782275" y="607505"/>
                  <a:pt x="4224271" y="615459"/>
                  <a:pt x="4384054" y="626293"/>
                </a:cubicBezTo>
                <a:cubicBezTo>
                  <a:pt x="4374508" y="477048"/>
                  <a:pt x="4376685" y="427755"/>
                  <a:pt x="4384054" y="313147"/>
                </a:cubicBezTo>
                <a:cubicBezTo>
                  <a:pt x="4375354" y="138455"/>
                  <a:pt x="4535347" y="-19403"/>
                  <a:pt x="4697201" y="0"/>
                </a:cubicBezTo>
                <a:cubicBezTo>
                  <a:pt x="4864651" y="-28329"/>
                  <a:pt x="5007869" y="133722"/>
                  <a:pt x="5010348" y="313147"/>
                </a:cubicBezTo>
                <a:cubicBezTo>
                  <a:pt x="5095198" y="1745456"/>
                  <a:pt x="4910890" y="3120761"/>
                  <a:pt x="5010347" y="4499825"/>
                </a:cubicBezTo>
                <a:cubicBezTo>
                  <a:pt x="5049924" y="4681937"/>
                  <a:pt x="4871610" y="4822010"/>
                  <a:pt x="4697200" y="4812972"/>
                </a:cubicBezTo>
                <a:cubicBezTo>
                  <a:pt x="4464102" y="4827290"/>
                  <a:pt x="4404423" y="4825519"/>
                  <a:pt x="4140843" y="4812972"/>
                </a:cubicBezTo>
                <a:cubicBezTo>
                  <a:pt x="3877263" y="4800425"/>
                  <a:pt x="3704030" y="4825912"/>
                  <a:pt x="3584485" y="4812972"/>
                </a:cubicBezTo>
                <a:cubicBezTo>
                  <a:pt x="3464940" y="4800032"/>
                  <a:pt x="3258583" y="4799023"/>
                  <a:pt x="2987419" y="4812972"/>
                </a:cubicBezTo>
                <a:cubicBezTo>
                  <a:pt x="2716255" y="4826921"/>
                  <a:pt x="2427373" y="4810032"/>
                  <a:pt x="2227516" y="4812972"/>
                </a:cubicBezTo>
                <a:cubicBezTo>
                  <a:pt x="2027659" y="4815912"/>
                  <a:pt x="1720166" y="4825979"/>
                  <a:pt x="1549032" y="4812972"/>
                </a:cubicBezTo>
                <a:cubicBezTo>
                  <a:pt x="1377898" y="4799965"/>
                  <a:pt x="1057196" y="4767316"/>
                  <a:pt x="626293" y="4812972"/>
                </a:cubicBezTo>
                <a:cubicBezTo>
                  <a:pt x="637139" y="4907394"/>
                  <a:pt x="614855" y="5029402"/>
                  <a:pt x="626293" y="5126118"/>
                </a:cubicBezTo>
                <a:cubicBezTo>
                  <a:pt x="592618" y="5276913"/>
                  <a:pt x="452762" y="5422354"/>
                  <a:pt x="313146" y="5439265"/>
                </a:cubicBezTo>
                <a:cubicBezTo>
                  <a:pt x="141772" y="5444776"/>
                  <a:pt x="13149" y="5297396"/>
                  <a:pt x="-1" y="5126118"/>
                </a:cubicBezTo>
                <a:cubicBezTo>
                  <a:pt x="164011" y="4018091"/>
                  <a:pt x="4270" y="2388760"/>
                  <a:pt x="0" y="939440"/>
                </a:cubicBezTo>
                <a:close/>
                <a:moveTo>
                  <a:pt x="4384054" y="626293"/>
                </a:moveTo>
                <a:cubicBezTo>
                  <a:pt x="4530793" y="641872"/>
                  <a:pt x="4607007" y="614118"/>
                  <a:pt x="4697200" y="626293"/>
                </a:cubicBezTo>
                <a:cubicBezTo>
                  <a:pt x="4859613" y="628119"/>
                  <a:pt x="5021504" y="479057"/>
                  <a:pt x="5010347" y="313146"/>
                </a:cubicBezTo>
                <a:moveTo>
                  <a:pt x="4697200" y="626293"/>
                </a:moveTo>
                <a:cubicBezTo>
                  <a:pt x="4697016" y="562664"/>
                  <a:pt x="4707478" y="413822"/>
                  <a:pt x="4697200" y="313147"/>
                </a:cubicBezTo>
                <a:cubicBezTo>
                  <a:pt x="4702813" y="383907"/>
                  <a:pt x="4634227" y="482049"/>
                  <a:pt x="4540627" y="469720"/>
                </a:cubicBezTo>
                <a:cubicBezTo>
                  <a:pt x="4458095" y="462369"/>
                  <a:pt x="4387151" y="390123"/>
                  <a:pt x="4384054" y="313147"/>
                </a:cubicBezTo>
                <a:moveTo>
                  <a:pt x="313147" y="1252587"/>
                </a:moveTo>
                <a:cubicBezTo>
                  <a:pt x="313507" y="1174374"/>
                  <a:pt x="325532" y="1006644"/>
                  <a:pt x="313147" y="939440"/>
                </a:cubicBezTo>
                <a:cubicBezTo>
                  <a:pt x="306852" y="848078"/>
                  <a:pt x="381118" y="778790"/>
                  <a:pt x="469720" y="782867"/>
                </a:cubicBezTo>
                <a:cubicBezTo>
                  <a:pt x="570971" y="784990"/>
                  <a:pt x="630092" y="870525"/>
                  <a:pt x="626293" y="939440"/>
                </a:cubicBezTo>
                <a:cubicBezTo>
                  <a:pt x="610218" y="1126636"/>
                  <a:pt x="479940" y="1209986"/>
                  <a:pt x="313146" y="1252587"/>
                </a:cubicBezTo>
                <a:cubicBezTo>
                  <a:pt x="148610" y="1218047"/>
                  <a:pt x="18635" y="1125644"/>
                  <a:pt x="-1" y="939440"/>
                </a:cubicBezTo>
                <a:moveTo>
                  <a:pt x="626293" y="939440"/>
                </a:moveTo>
                <a:cubicBezTo>
                  <a:pt x="638237" y="1199900"/>
                  <a:pt x="638340" y="1210531"/>
                  <a:pt x="626293" y="1468823"/>
                </a:cubicBezTo>
                <a:cubicBezTo>
                  <a:pt x="614246" y="1727115"/>
                  <a:pt x="629521" y="1896408"/>
                  <a:pt x="626293" y="2036941"/>
                </a:cubicBezTo>
                <a:cubicBezTo>
                  <a:pt x="623065" y="2177474"/>
                  <a:pt x="622634" y="2390708"/>
                  <a:pt x="626293" y="2566323"/>
                </a:cubicBezTo>
                <a:cubicBezTo>
                  <a:pt x="629952" y="2741938"/>
                  <a:pt x="643087" y="2977318"/>
                  <a:pt x="626293" y="3211912"/>
                </a:cubicBezTo>
                <a:cubicBezTo>
                  <a:pt x="609499" y="3446506"/>
                  <a:pt x="606271" y="3611949"/>
                  <a:pt x="626293" y="3857501"/>
                </a:cubicBezTo>
                <a:cubicBezTo>
                  <a:pt x="646315" y="4103053"/>
                  <a:pt x="627344" y="4588387"/>
                  <a:pt x="626293" y="4812972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</a:rPr>
              <a:t>Mnogi Židovi su probali otići. Karikatura prikazuje brod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i="1" dirty="0" smtClean="0">
                <a:solidFill>
                  <a:schemeClr val="tx1"/>
                </a:solidFill>
              </a:rPr>
              <a:t>St</a:t>
            </a:r>
            <a:r>
              <a:rPr lang="hr-HR" sz="2400" b="1" i="1" dirty="0">
                <a:solidFill>
                  <a:schemeClr val="tx1"/>
                </a:solidFill>
              </a:rPr>
              <a:t>. Louis </a:t>
            </a:r>
            <a:r>
              <a:rPr lang="hr-HR" sz="2400" b="1" dirty="0">
                <a:solidFill>
                  <a:schemeClr val="tx1"/>
                </a:solidFill>
              </a:rPr>
              <a:t>koji je prevozio više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od </a:t>
            </a:r>
            <a:r>
              <a:rPr lang="hr-HR" sz="2400" b="1" dirty="0">
                <a:solidFill>
                  <a:schemeClr val="tx1"/>
                </a:solidFill>
              </a:rPr>
              <a:t>900 židovskih izbjeglica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iz </a:t>
            </a:r>
            <a:r>
              <a:rPr lang="hr-HR" sz="2400" b="1" dirty="0">
                <a:solidFill>
                  <a:schemeClr val="tx1"/>
                </a:solidFill>
              </a:rPr>
              <a:t>Europe u </a:t>
            </a:r>
            <a:r>
              <a:rPr lang="hr-HR" sz="2400" b="1" dirty="0" smtClean="0">
                <a:solidFill>
                  <a:schemeClr val="tx1"/>
                </a:solidFill>
              </a:rPr>
              <a:t>Ameriku</a:t>
            </a:r>
            <a:r>
              <a:rPr lang="hr-HR" sz="2400" b="1" dirty="0">
                <a:solidFill>
                  <a:schemeClr val="tx1"/>
                </a:solidFill>
              </a:rPr>
              <a:t>.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Vlasti </a:t>
            </a:r>
            <a:r>
              <a:rPr lang="hr-HR" sz="2400" b="1" dirty="0">
                <a:solidFill>
                  <a:schemeClr val="tx1"/>
                </a:solidFill>
              </a:rPr>
              <a:t>u SAD-u </a:t>
            </a:r>
            <a:r>
              <a:rPr lang="hr-HR" sz="2400" b="1" dirty="0" smtClean="0">
                <a:solidFill>
                  <a:schemeClr val="tx1"/>
                </a:solidFill>
              </a:rPr>
              <a:t>nisu </a:t>
            </a: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odobrile </a:t>
            </a:r>
            <a:r>
              <a:rPr lang="hr-HR" sz="2400" b="1" dirty="0">
                <a:solidFill>
                  <a:schemeClr val="tx1"/>
                </a:solidFill>
              </a:rPr>
              <a:t>pristajanje broda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u luci. Brod </a:t>
            </a:r>
            <a:r>
              <a:rPr lang="hr-HR" sz="2400" b="1" dirty="0">
                <a:solidFill>
                  <a:schemeClr val="tx1"/>
                </a:solidFill>
              </a:rPr>
              <a:t>se vratio u Europu i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Židovi </a:t>
            </a:r>
            <a:r>
              <a:rPr lang="hr-HR" sz="2400" b="1" dirty="0">
                <a:solidFill>
                  <a:schemeClr val="tx1"/>
                </a:solidFill>
              </a:rPr>
              <a:t>su iskrcani u Belgiji,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Francuskoj</a:t>
            </a:r>
            <a:r>
              <a:rPr lang="hr-HR" sz="2400" b="1" dirty="0">
                <a:solidFill>
                  <a:schemeClr val="tx1"/>
                </a:solidFill>
              </a:rPr>
              <a:t>, Nizozemskoj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400" b="1" dirty="0" smtClean="0">
                <a:solidFill>
                  <a:schemeClr val="tx1"/>
                </a:solidFill>
              </a:rPr>
              <a:t>i </a:t>
            </a:r>
            <a:r>
              <a:rPr lang="hr-HR" sz="2400" b="1" dirty="0">
                <a:solidFill>
                  <a:schemeClr val="tx1"/>
                </a:solidFill>
              </a:rPr>
              <a:t>Velikoj Britaniji.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83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ica 20">
            <a:extLst>
              <a:ext uri="{FF2B5EF4-FFF2-40B4-BE49-F238E27FC236}">
                <a16:creationId xmlns:a16="http://schemas.microsoft.com/office/drawing/2014/main" xmlns="" id="{076F41BC-BA7B-4136-9F3A-DE006F8F6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6531126"/>
              </p:ext>
            </p:extLst>
          </p:nvPr>
        </p:nvGraphicFramePr>
        <p:xfrm>
          <a:off x="131450" y="1192639"/>
          <a:ext cx="7904872" cy="566536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2729155">
                  <a:extLst>
                    <a:ext uri="{9D8B030D-6E8A-4147-A177-3AD203B41FA5}">
                      <a16:colId xmlns:a16="http://schemas.microsoft.com/office/drawing/2014/main" xmlns="" val="3663981606"/>
                    </a:ext>
                  </a:extLst>
                </a:gridCol>
                <a:gridCol w="3538576">
                  <a:extLst>
                    <a:ext uri="{9D8B030D-6E8A-4147-A177-3AD203B41FA5}">
                      <a16:colId xmlns:a16="http://schemas.microsoft.com/office/drawing/2014/main" xmlns="" val="3209372286"/>
                    </a:ext>
                  </a:extLst>
                </a:gridCol>
                <a:gridCol w="1637141">
                  <a:extLst>
                    <a:ext uri="{9D8B030D-6E8A-4147-A177-3AD203B41FA5}">
                      <a16:colId xmlns:a16="http://schemas.microsoft.com/office/drawing/2014/main" xmlns="" val="3698902680"/>
                    </a:ext>
                  </a:extLst>
                </a:gridCol>
              </a:tblGrid>
              <a:tr h="635328">
                <a:tc gridSpan="2"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Holokaust – </a:t>
                      </a:r>
                    </a:p>
                    <a:p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Genocid –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06802405"/>
                  </a:ext>
                </a:extLst>
              </a:tr>
              <a:tr h="145217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Lenta vremena – kronologija nacističkog progona Židova</a:t>
                      </a:r>
                      <a:endParaRPr lang="hr-H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07779561"/>
                  </a:ext>
                </a:extLst>
              </a:tr>
              <a:tr h="541312">
                <a:tc gridSpan="3">
                  <a:txBody>
                    <a:bodyPr/>
                    <a:lstStyle/>
                    <a:p>
                      <a:r>
                        <a:rPr lang="hr-HR" dirty="0"/>
                        <a:t>Geto –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40965677"/>
                  </a:ext>
                </a:extLst>
              </a:tr>
              <a:tr h="635328">
                <a:tc>
                  <a:txBody>
                    <a:bodyPr/>
                    <a:lstStyle/>
                    <a:p>
                      <a:r>
                        <a:rPr lang="hr-HR" dirty="0"/>
                        <a:t>Koncentracijski i radni logori: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12861430"/>
                  </a:ext>
                </a:extLst>
              </a:tr>
              <a:tr h="541312">
                <a:tc>
                  <a:txBody>
                    <a:bodyPr/>
                    <a:lstStyle/>
                    <a:p>
                      <a:r>
                        <a:rPr lang="hr-HR" dirty="0"/>
                        <a:t>Logori „istrebljenja”: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67067453"/>
                  </a:ext>
                </a:extLst>
              </a:tr>
              <a:tr h="635328">
                <a:tc>
                  <a:txBody>
                    <a:bodyPr/>
                    <a:lstStyle/>
                    <a:p>
                      <a:r>
                        <a:rPr lang="hr-HR" dirty="0"/>
                        <a:t>Odnos nacista prema logorašima: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80583489"/>
                  </a:ext>
                </a:extLst>
              </a:tr>
              <a:tr h="635328">
                <a:tc>
                  <a:txBody>
                    <a:bodyPr/>
                    <a:lstStyle/>
                    <a:p>
                      <a:r>
                        <a:rPr lang="hr-HR" dirty="0"/>
                        <a:t>Broj stradalih Židova u ratu: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07329457"/>
                  </a:ext>
                </a:extLst>
              </a:tr>
              <a:tr h="559377">
                <a:tc>
                  <a:txBody>
                    <a:bodyPr/>
                    <a:lstStyle/>
                    <a:p>
                      <a:r>
                        <a:rPr lang="hr-HR" dirty="0"/>
                        <a:t>Pravednik među narodima: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54052476"/>
                  </a:ext>
                </a:extLst>
              </a:tr>
            </a:tbl>
          </a:graphicData>
        </a:graphic>
      </p:graphicFrame>
      <p:pic>
        <p:nvPicPr>
          <p:cNvPr id="31" name="Slika 30">
            <a:extLst>
              <a:ext uri="{FF2B5EF4-FFF2-40B4-BE49-F238E27FC236}">
                <a16:creationId xmlns:a16="http://schemas.microsoft.com/office/drawing/2014/main" xmlns="" id="{7F82E722-2355-49F4-93B2-9EABBAC474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86" y="2708585"/>
            <a:ext cx="7681745" cy="542041"/>
          </a:xfrm>
          <a:prstGeom prst="rect">
            <a:avLst/>
          </a:prstGeom>
        </p:spPr>
      </p:pic>
      <p:pic>
        <p:nvPicPr>
          <p:cNvPr id="24" name="Slika 23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ABC5B560-51B0-4187-8886-BF1A3DBB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22" y="2158960"/>
            <a:ext cx="675025" cy="675025"/>
          </a:xfrm>
          <a:prstGeom prst="rect">
            <a:avLst/>
          </a:prstGeom>
        </p:spPr>
      </p:pic>
      <p:sp>
        <p:nvSpPr>
          <p:cNvPr id="25" name="Text Box 33">
            <a:extLst>
              <a:ext uri="{FF2B5EF4-FFF2-40B4-BE49-F238E27FC236}">
                <a16:creationId xmlns:a16="http://schemas.microsoft.com/office/drawing/2014/main" xmlns="" id="{79C80B39-7EC1-4DF2-8DAA-72C2AFDB5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861" y="2217298"/>
            <a:ext cx="769463" cy="5420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altLang="sr-Latn-R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Nürnberški</a:t>
            </a:r>
            <a:r>
              <a:rPr kumimoji="0" lang="hr-HR" altLang="sr-Latn-R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zakoni</a:t>
            </a:r>
            <a:endParaRPr kumimoji="0" lang="sr-Latn-RS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xmlns="" id="{BBC41173-6897-4325-B521-58D9921AD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649" y="2245089"/>
            <a:ext cx="769463" cy="51424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altLang="sr-Latn-R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Kristalna noć</a:t>
            </a:r>
            <a:endParaRPr kumimoji="0" lang="sr-Latn-RS" altLang="sr-Latn-R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35">
            <a:extLst>
              <a:ext uri="{FF2B5EF4-FFF2-40B4-BE49-F238E27FC236}">
                <a16:creationId xmlns:a16="http://schemas.microsoft.com/office/drawing/2014/main" xmlns="" id="{BCD15F0E-743D-40DE-AF0E-E1B6D00D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8859" y="2210062"/>
            <a:ext cx="635000" cy="5492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Početak masovnih likvidacija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ext Box 36">
            <a:extLst>
              <a:ext uri="{FF2B5EF4-FFF2-40B4-BE49-F238E27FC236}">
                <a16:creationId xmlns:a16="http://schemas.microsoft.com/office/drawing/2014/main" xmlns="" id="{FFE31E68-4AA7-4CFE-B100-25A1C58C8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353" y="2194218"/>
            <a:ext cx="636588" cy="5492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37">
            <a:extLst>
              <a:ext uri="{FF2B5EF4-FFF2-40B4-BE49-F238E27FC236}">
                <a16:creationId xmlns:a16="http://schemas.microsoft.com/office/drawing/2014/main" xmlns="" id="{92253342-EDA1-405A-AF98-21B8BB2ED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583" y="2210062"/>
            <a:ext cx="636588" cy="5492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sr-Latn-RS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xmlns="" id="{273B4D45-D5BC-46BB-B8FD-D9E022FB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5107" y="1240030"/>
            <a:ext cx="607382" cy="5492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Slika 39" descr="Slika na kojoj se prikazuje trava, nebo, na otvorenom, željeznička pruga&#10;&#10;Opis je automatski generiran">
            <a:extLst>
              <a:ext uri="{FF2B5EF4-FFF2-40B4-BE49-F238E27FC236}">
                <a16:creationId xmlns:a16="http://schemas.microsoft.com/office/drawing/2014/main" xmlns="" id="{102C353B-9036-4292-A8A9-108AA8861C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1459" y="3889882"/>
            <a:ext cx="1411691" cy="1131471"/>
          </a:xfrm>
          <a:prstGeom prst="rect">
            <a:avLst/>
          </a:prstGeom>
        </p:spPr>
      </p:pic>
      <p:pic>
        <p:nvPicPr>
          <p:cNvPr id="43" name="Slika 42">
            <a:extLst>
              <a:ext uri="{FF2B5EF4-FFF2-40B4-BE49-F238E27FC236}">
                <a16:creationId xmlns:a16="http://schemas.microsoft.com/office/drawing/2014/main" xmlns="" id="{2F02B90A-F5FB-45CB-8F48-8D86381C4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630" y="4253056"/>
            <a:ext cx="1841369" cy="2604943"/>
          </a:xfrm>
          <a:prstGeom prst="rect">
            <a:avLst/>
          </a:prstGeom>
        </p:spPr>
      </p:pic>
      <p:pic>
        <p:nvPicPr>
          <p:cNvPr id="41" name="Slika 40" descr="Slika na kojoj se prikazuje tekst, osoba, staro, na otvorenom&#10;&#10;Opis je automatski generiran">
            <a:extLst>
              <a:ext uri="{FF2B5EF4-FFF2-40B4-BE49-F238E27FC236}">
                <a16:creationId xmlns:a16="http://schemas.microsoft.com/office/drawing/2014/main" xmlns="" id="{BB7FCDD8-148D-47BD-AD21-5AC36B8EB06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7713" y="5021353"/>
            <a:ext cx="1411692" cy="1294233"/>
          </a:xfrm>
          <a:prstGeom prst="rect">
            <a:avLst/>
          </a:prstGeom>
        </p:spPr>
      </p:pic>
      <p:sp>
        <p:nvSpPr>
          <p:cNvPr id="42" name="Oblačić za govor: ovalni 41">
            <a:extLst>
              <a:ext uri="{FF2B5EF4-FFF2-40B4-BE49-F238E27FC236}">
                <a16:creationId xmlns:a16="http://schemas.microsoft.com/office/drawing/2014/main" xmlns="" id="{C941453E-D85D-4E76-AE83-48DF5F761BF8}"/>
              </a:ext>
            </a:extLst>
          </p:cNvPr>
          <p:cNvSpPr/>
          <p:nvPr/>
        </p:nvSpPr>
        <p:spPr>
          <a:xfrm>
            <a:off x="8333295" y="1242135"/>
            <a:ext cx="3707876" cy="3193329"/>
          </a:xfrm>
          <a:custGeom>
            <a:avLst/>
            <a:gdLst>
              <a:gd name="connsiteX0" fmla="*/ 2485649 w 3707876"/>
              <a:gd name="connsiteY0" fmla="*/ 3504519 h 3193329"/>
              <a:gd name="connsiteX1" fmla="*/ 2012816 w 3707876"/>
              <a:gd name="connsiteY1" fmla="*/ 3187455 h 3193329"/>
              <a:gd name="connsiteX2" fmla="*/ 53190 w 3707876"/>
              <a:gd name="connsiteY2" fmla="*/ 1976379 h 3193329"/>
              <a:gd name="connsiteX3" fmla="*/ 1351285 w 3707876"/>
              <a:gd name="connsiteY3" fmla="*/ 59804 h 3193329"/>
              <a:gd name="connsiteX4" fmla="*/ 3495657 w 3707876"/>
              <a:gd name="connsiteY4" fmla="*/ 854883 h 3193329"/>
              <a:gd name="connsiteX5" fmla="*/ 2693190 w 3707876"/>
              <a:gd name="connsiteY5" fmla="*/ 3020362 h 3193329"/>
              <a:gd name="connsiteX6" fmla="*/ 2485649 w 3707876"/>
              <a:gd name="connsiteY6" fmla="*/ 3504519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2485649" y="3504519"/>
                </a:moveTo>
                <a:cubicBezTo>
                  <a:pt x="2328188" y="3412783"/>
                  <a:pt x="2153066" y="3304370"/>
                  <a:pt x="2012816" y="3187455"/>
                </a:cubicBezTo>
                <a:cubicBezTo>
                  <a:pt x="1165242" y="3334003"/>
                  <a:pt x="268987" y="2624589"/>
                  <a:pt x="53190" y="1976379"/>
                </a:cubicBezTo>
                <a:cubicBezTo>
                  <a:pt x="-323600" y="950621"/>
                  <a:pt x="446076" y="284670"/>
                  <a:pt x="1351285" y="59804"/>
                </a:cubicBezTo>
                <a:cubicBezTo>
                  <a:pt x="2101388" y="-224875"/>
                  <a:pt x="3062658" y="359759"/>
                  <a:pt x="3495657" y="854883"/>
                </a:cubicBezTo>
                <a:cubicBezTo>
                  <a:pt x="3769154" y="1655504"/>
                  <a:pt x="3706692" y="2451579"/>
                  <a:pt x="2693190" y="3020362"/>
                </a:cubicBezTo>
                <a:cubicBezTo>
                  <a:pt x="2599664" y="3185720"/>
                  <a:pt x="2547610" y="3314158"/>
                  <a:pt x="2485649" y="3504519"/>
                </a:cubicBezTo>
                <a:close/>
              </a:path>
              <a:path w="3707876" h="3193329" stroke="0" extrusionOk="0">
                <a:moveTo>
                  <a:pt x="2485649" y="3504519"/>
                </a:moveTo>
                <a:cubicBezTo>
                  <a:pt x="2285561" y="3364134"/>
                  <a:pt x="2118722" y="3275415"/>
                  <a:pt x="2012816" y="3187455"/>
                </a:cubicBezTo>
                <a:cubicBezTo>
                  <a:pt x="980970" y="3116106"/>
                  <a:pt x="142931" y="2617889"/>
                  <a:pt x="53190" y="1976379"/>
                </a:cubicBezTo>
                <a:cubicBezTo>
                  <a:pt x="-156313" y="1263717"/>
                  <a:pt x="368319" y="98519"/>
                  <a:pt x="1351285" y="59804"/>
                </a:cubicBezTo>
                <a:cubicBezTo>
                  <a:pt x="2123274" y="-144325"/>
                  <a:pt x="3095736" y="223452"/>
                  <a:pt x="3495657" y="854883"/>
                </a:cubicBezTo>
                <a:cubicBezTo>
                  <a:pt x="3974495" y="1667612"/>
                  <a:pt x="3452035" y="2677897"/>
                  <a:pt x="2693190" y="3020362"/>
                </a:cubicBezTo>
                <a:cubicBezTo>
                  <a:pt x="2619236" y="3148008"/>
                  <a:pt x="2565874" y="3336794"/>
                  <a:pt x="2485649" y="3504519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17037"/>
                      <a:gd name="adj2" fmla="val 5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Nakon čitanja tekstova u udžbeniku (U/str. 118)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ispuni tablicu 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Holokaustu.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21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F0E2FF5-0111-46A1-8FA7-77421197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5061" y="1432874"/>
            <a:ext cx="7110951" cy="517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Rezervirano mjesto sadržaja 1">
            <a:extLst>
              <a:ext uri="{FF2B5EF4-FFF2-40B4-BE49-F238E27FC236}">
                <a16:creationId xmlns:a16="http://schemas.microsoft.com/office/drawing/2014/main" xmlns="" id="{C9E42D07-8446-457C-B96E-111DDDF2C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04729312"/>
              </p:ext>
            </p:extLst>
          </p:nvPr>
        </p:nvGraphicFramePr>
        <p:xfrm>
          <a:off x="65989" y="1432874"/>
          <a:ext cx="4656840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0E196731-9EF8-485C-98E4-62E08B15F313}"/>
              </a:ext>
            </a:extLst>
          </p:cNvPr>
          <p:cNvSpPr/>
          <p:nvPr/>
        </p:nvSpPr>
        <p:spPr>
          <a:xfrm>
            <a:off x="546755" y="4242062"/>
            <a:ext cx="4322190" cy="2548675"/>
          </a:xfrm>
          <a:custGeom>
            <a:avLst/>
            <a:gdLst>
              <a:gd name="connsiteX0" fmla="*/ 4322190 w 4322190"/>
              <a:gd name="connsiteY0" fmla="*/ 159292 h 2548675"/>
              <a:gd name="connsiteX1" fmla="*/ 4162898 w 4322190"/>
              <a:gd name="connsiteY1" fmla="*/ 318584 h 2548675"/>
              <a:gd name="connsiteX2" fmla="*/ 4162898 w 4322190"/>
              <a:gd name="connsiteY2" fmla="*/ 159292 h 2548675"/>
              <a:gd name="connsiteX3" fmla="*/ 4083252 w 4322190"/>
              <a:gd name="connsiteY3" fmla="*/ 238938 h 2548675"/>
              <a:gd name="connsiteX4" fmla="*/ 4003606 w 4322190"/>
              <a:gd name="connsiteY4" fmla="*/ 159292 h 2548675"/>
              <a:gd name="connsiteX5" fmla="*/ 4003606 w 4322190"/>
              <a:gd name="connsiteY5" fmla="*/ 318584 h 2548675"/>
              <a:gd name="connsiteX6" fmla="*/ 3324444 w 4322190"/>
              <a:gd name="connsiteY6" fmla="*/ 318584 h 2548675"/>
              <a:gd name="connsiteX7" fmla="*/ 2760611 w 4322190"/>
              <a:gd name="connsiteY7" fmla="*/ 318584 h 2548675"/>
              <a:gd name="connsiteX8" fmla="*/ 2081449 w 4322190"/>
              <a:gd name="connsiteY8" fmla="*/ 318584 h 2548675"/>
              <a:gd name="connsiteX9" fmla="*/ 1440730 w 4322190"/>
              <a:gd name="connsiteY9" fmla="*/ 318584 h 2548675"/>
              <a:gd name="connsiteX10" fmla="*/ 800011 w 4322190"/>
              <a:gd name="connsiteY10" fmla="*/ 318584 h 2548675"/>
              <a:gd name="connsiteX11" fmla="*/ 159292 w 4322190"/>
              <a:gd name="connsiteY11" fmla="*/ 318584 h 2548675"/>
              <a:gd name="connsiteX12" fmla="*/ 0 w 4322190"/>
              <a:gd name="connsiteY12" fmla="*/ 477876 h 2548675"/>
              <a:gd name="connsiteX13" fmla="*/ 0 w 4322190"/>
              <a:gd name="connsiteY13" fmla="*/ 1076815 h 2548675"/>
              <a:gd name="connsiteX14" fmla="*/ 0 w 4322190"/>
              <a:gd name="connsiteY14" fmla="*/ 1752214 h 2548675"/>
              <a:gd name="connsiteX15" fmla="*/ 0 w 4322190"/>
              <a:gd name="connsiteY15" fmla="*/ 2389383 h 2548675"/>
              <a:gd name="connsiteX16" fmla="*/ 159292 w 4322190"/>
              <a:gd name="connsiteY16" fmla="*/ 2548675 h 2548675"/>
              <a:gd name="connsiteX17" fmla="*/ 318584 w 4322190"/>
              <a:gd name="connsiteY17" fmla="*/ 2389383 h 2548675"/>
              <a:gd name="connsiteX18" fmla="*/ 318584 w 4322190"/>
              <a:gd name="connsiteY18" fmla="*/ 2230091 h 2548675"/>
              <a:gd name="connsiteX19" fmla="*/ 882417 w 4322190"/>
              <a:gd name="connsiteY19" fmla="*/ 2230091 h 2548675"/>
              <a:gd name="connsiteX20" fmla="*/ 1484693 w 4322190"/>
              <a:gd name="connsiteY20" fmla="*/ 2230091 h 2548675"/>
              <a:gd name="connsiteX21" fmla="*/ 2048525 w 4322190"/>
              <a:gd name="connsiteY21" fmla="*/ 2230091 h 2548675"/>
              <a:gd name="connsiteX22" fmla="*/ 2689244 w 4322190"/>
              <a:gd name="connsiteY22" fmla="*/ 2230091 h 2548675"/>
              <a:gd name="connsiteX23" fmla="*/ 3214634 w 4322190"/>
              <a:gd name="connsiteY23" fmla="*/ 2230091 h 2548675"/>
              <a:gd name="connsiteX24" fmla="*/ 4162898 w 4322190"/>
              <a:gd name="connsiteY24" fmla="*/ 2230091 h 2548675"/>
              <a:gd name="connsiteX25" fmla="*/ 4322190 w 4322190"/>
              <a:gd name="connsiteY25" fmla="*/ 2070799 h 2548675"/>
              <a:gd name="connsiteX26" fmla="*/ 4322190 w 4322190"/>
              <a:gd name="connsiteY26" fmla="*/ 1414515 h 2548675"/>
              <a:gd name="connsiteX27" fmla="*/ 4322190 w 4322190"/>
              <a:gd name="connsiteY27" fmla="*/ 758231 h 2548675"/>
              <a:gd name="connsiteX28" fmla="*/ 4322190 w 4322190"/>
              <a:gd name="connsiteY28" fmla="*/ 159292 h 2548675"/>
              <a:gd name="connsiteX29" fmla="*/ 159292 w 4322190"/>
              <a:gd name="connsiteY29" fmla="*/ 637169 h 2548675"/>
              <a:gd name="connsiteX30" fmla="*/ 318584 w 4322190"/>
              <a:gd name="connsiteY30" fmla="*/ 477877 h 2548675"/>
              <a:gd name="connsiteX31" fmla="*/ 238938 w 4322190"/>
              <a:gd name="connsiteY31" fmla="*/ 398231 h 2548675"/>
              <a:gd name="connsiteX32" fmla="*/ 159292 w 4322190"/>
              <a:gd name="connsiteY32" fmla="*/ 477877 h 2548675"/>
              <a:gd name="connsiteX33" fmla="*/ 159292 w 4322190"/>
              <a:gd name="connsiteY33" fmla="*/ 637169 h 2548675"/>
              <a:gd name="connsiteX0" fmla="*/ 159292 w 4322190"/>
              <a:gd name="connsiteY0" fmla="*/ 637169 h 2548675"/>
              <a:gd name="connsiteX1" fmla="*/ 318584 w 4322190"/>
              <a:gd name="connsiteY1" fmla="*/ 477877 h 2548675"/>
              <a:gd name="connsiteX2" fmla="*/ 238938 w 4322190"/>
              <a:gd name="connsiteY2" fmla="*/ 398231 h 2548675"/>
              <a:gd name="connsiteX3" fmla="*/ 159292 w 4322190"/>
              <a:gd name="connsiteY3" fmla="*/ 477877 h 2548675"/>
              <a:gd name="connsiteX4" fmla="*/ 159292 w 4322190"/>
              <a:gd name="connsiteY4" fmla="*/ 637169 h 2548675"/>
              <a:gd name="connsiteX5" fmla="*/ 4162898 w 4322190"/>
              <a:gd name="connsiteY5" fmla="*/ 318584 h 2548675"/>
              <a:gd name="connsiteX6" fmla="*/ 4322190 w 4322190"/>
              <a:gd name="connsiteY6" fmla="*/ 159292 h 2548675"/>
              <a:gd name="connsiteX7" fmla="*/ 4162898 w 4322190"/>
              <a:gd name="connsiteY7" fmla="*/ 0 h 2548675"/>
              <a:gd name="connsiteX8" fmla="*/ 4003606 w 4322190"/>
              <a:gd name="connsiteY8" fmla="*/ 159292 h 2548675"/>
              <a:gd name="connsiteX9" fmla="*/ 4083252 w 4322190"/>
              <a:gd name="connsiteY9" fmla="*/ 238938 h 2548675"/>
              <a:gd name="connsiteX10" fmla="*/ 4162898 w 4322190"/>
              <a:gd name="connsiteY10" fmla="*/ 159292 h 2548675"/>
              <a:gd name="connsiteX11" fmla="*/ 4162898 w 4322190"/>
              <a:gd name="connsiteY11" fmla="*/ 318584 h 2548675"/>
              <a:gd name="connsiteX0" fmla="*/ 0 w 4322190"/>
              <a:gd name="connsiteY0" fmla="*/ 477877 h 2548675"/>
              <a:gd name="connsiteX1" fmla="*/ 159292 w 4322190"/>
              <a:gd name="connsiteY1" fmla="*/ 318585 h 2548675"/>
              <a:gd name="connsiteX2" fmla="*/ 838454 w 4322190"/>
              <a:gd name="connsiteY2" fmla="*/ 318585 h 2548675"/>
              <a:gd name="connsiteX3" fmla="*/ 1479173 w 4322190"/>
              <a:gd name="connsiteY3" fmla="*/ 318585 h 2548675"/>
              <a:gd name="connsiteX4" fmla="*/ 2081449 w 4322190"/>
              <a:gd name="connsiteY4" fmla="*/ 318585 h 2548675"/>
              <a:gd name="connsiteX5" fmla="*/ 2645282 w 4322190"/>
              <a:gd name="connsiteY5" fmla="*/ 318584 h 2548675"/>
              <a:gd name="connsiteX6" fmla="*/ 3324444 w 4322190"/>
              <a:gd name="connsiteY6" fmla="*/ 318584 h 2548675"/>
              <a:gd name="connsiteX7" fmla="*/ 4003606 w 4322190"/>
              <a:gd name="connsiteY7" fmla="*/ 318584 h 2548675"/>
              <a:gd name="connsiteX8" fmla="*/ 4003606 w 4322190"/>
              <a:gd name="connsiteY8" fmla="*/ 159292 h 2548675"/>
              <a:gd name="connsiteX9" fmla="*/ 4162898 w 4322190"/>
              <a:gd name="connsiteY9" fmla="*/ 0 h 2548675"/>
              <a:gd name="connsiteX10" fmla="*/ 4322190 w 4322190"/>
              <a:gd name="connsiteY10" fmla="*/ 159292 h 2548675"/>
              <a:gd name="connsiteX11" fmla="*/ 4322190 w 4322190"/>
              <a:gd name="connsiteY11" fmla="*/ 834691 h 2548675"/>
              <a:gd name="connsiteX12" fmla="*/ 4322190 w 4322190"/>
              <a:gd name="connsiteY12" fmla="*/ 1414514 h 2548675"/>
              <a:gd name="connsiteX13" fmla="*/ 4322190 w 4322190"/>
              <a:gd name="connsiteY13" fmla="*/ 2070798 h 2548675"/>
              <a:gd name="connsiteX14" fmla="*/ 4162898 w 4322190"/>
              <a:gd name="connsiteY14" fmla="*/ 2230090 h 2548675"/>
              <a:gd name="connsiteX15" fmla="*/ 3522179 w 4322190"/>
              <a:gd name="connsiteY15" fmla="*/ 2230090 h 2548675"/>
              <a:gd name="connsiteX16" fmla="*/ 2996789 w 4322190"/>
              <a:gd name="connsiteY16" fmla="*/ 2230090 h 2548675"/>
              <a:gd name="connsiteX17" fmla="*/ 2317627 w 4322190"/>
              <a:gd name="connsiteY17" fmla="*/ 2230090 h 2548675"/>
              <a:gd name="connsiteX18" fmla="*/ 1676908 w 4322190"/>
              <a:gd name="connsiteY18" fmla="*/ 2230091 h 2548675"/>
              <a:gd name="connsiteX19" fmla="*/ 1074632 w 4322190"/>
              <a:gd name="connsiteY19" fmla="*/ 2230091 h 2548675"/>
              <a:gd name="connsiteX20" fmla="*/ 318584 w 4322190"/>
              <a:gd name="connsiteY20" fmla="*/ 2230091 h 2548675"/>
              <a:gd name="connsiteX21" fmla="*/ 318584 w 4322190"/>
              <a:gd name="connsiteY21" fmla="*/ 2389383 h 2548675"/>
              <a:gd name="connsiteX22" fmla="*/ 159292 w 4322190"/>
              <a:gd name="connsiteY22" fmla="*/ 2548675 h 2548675"/>
              <a:gd name="connsiteX23" fmla="*/ 0 w 4322190"/>
              <a:gd name="connsiteY23" fmla="*/ 2389383 h 2548675"/>
              <a:gd name="connsiteX24" fmla="*/ 0 w 4322190"/>
              <a:gd name="connsiteY24" fmla="*/ 1752214 h 2548675"/>
              <a:gd name="connsiteX25" fmla="*/ 0 w 4322190"/>
              <a:gd name="connsiteY25" fmla="*/ 1134161 h 2548675"/>
              <a:gd name="connsiteX26" fmla="*/ 0 w 4322190"/>
              <a:gd name="connsiteY26" fmla="*/ 477877 h 2548675"/>
              <a:gd name="connsiteX27" fmla="*/ 4003606 w 4322190"/>
              <a:gd name="connsiteY27" fmla="*/ 318584 h 2548675"/>
              <a:gd name="connsiteX28" fmla="*/ 4162898 w 4322190"/>
              <a:gd name="connsiteY28" fmla="*/ 318584 h 2548675"/>
              <a:gd name="connsiteX29" fmla="*/ 4322190 w 4322190"/>
              <a:gd name="connsiteY29" fmla="*/ 159292 h 2548675"/>
              <a:gd name="connsiteX30" fmla="*/ 4162898 w 4322190"/>
              <a:gd name="connsiteY30" fmla="*/ 318584 h 2548675"/>
              <a:gd name="connsiteX31" fmla="*/ 4162898 w 4322190"/>
              <a:gd name="connsiteY31" fmla="*/ 159292 h 2548675"/>
              <a:gd name="connsiteX32" fmla="*/ 4083252 w 4322190"/>
              <a:gd name="connsiteY32" fmla="*/ 238938 h 2548675"/>
              <a:gd name="connsiteX33" fmla="*/ 4003606 w 4322190"/>
              <a:gd name="connsiteY33" fmla="*/ 159292 h 2548675"/>
              <a:gd name="connsiteX34" fmla="*/ 159292 w 4322190"/>
              <a:gd name="connsiteY34" fmla="*/ 637169 h 2548675"/>
              <a:gd name="connsiteX35" fmla="*/ 159292 w 4322190"/>
              <a:gd name="connsiteY35" fmla="*/ 477877 h 2548675"/>
              <a:gd name="connsiteX36" fmla="*/ 238938 w 4322190"/>
              <a:gd name="connsiteY36" fmla="*/ 398231 h 2548675"/>
              <a:gd name="connsiteX37" fmla="*/ 318584 w 4322190"/>
              <a:gd name="connsiteY37" fmla="*/ 477877 h 2548675"/>
              <a:gd name="connsiteX38" fmla="*/ 159292 w 4322190"/>
              <a:gd name="connsiteY38" fmla="*/ 637169 h 2548675"/>
              <a:gd name="connsiteX39" fmla="*/ 0 w 4322190"/>
              <a:gd name="connsiteY39" fmla="*/ 477877 h 2548675"/>
              <a:gd name="connsiteX40" fmla="*/ 318584 w 4322190"/>
              <a:gd name="connsiteY40" fmla="*/ 477877 h 2548675"/>
              <a:gd name="connsiteX41" fmla="*/ 318584 w 4322190"/>
              <a:gd name="connsiteY41" fmla="*/ 1061948 h 2548675"/>
              <a:gd name="connsiteX42" fmla="*/ 318584 w 4322190"/>
              <a:gd name="connsiteY42" fmla="*/ 1628498 h 2548675"/>
              <a:gd name="connsiteX43" fmla="*/ 318584 w 4322190"/>
              <a:gd name="connsiteY43" fmla="*/ 2230091 h 254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322190" h="2548675" stroke="0" extrusionOk="0">
                <a:moveTo>
                  <a:pt x="4322190" y="159292"/>
                </a:moveTo>
                <a:cubicBezTo>
                  <a:pt x="4317637" y="244352"/>
                  <a:pt x="4251839" y="304904"/>
                  <a:pt x="4162898" y="318584"/>
                </a:cubicBezTo>
                <a:cubicBezTo>
                  <a:pt x="4163886" y="239799"/>
                  <a:pt x="4167580" y="230195"/>
                  <a:pt x="4162898" y="159292"/>
                </a:cubicBezTo>
                <a:cubicBezTo>
                  <a:pt x="4159560" y="199179"/>
                  <a:pt x="4137156" y="241625"/>
                  <a:pt x="4083252" y="238938"/>
                </a:cubicBezTo>
                <a:cubicBezTo>
                  <a:pt x="4037386" y="235981"/>
                  <a:pt x="4002960" y="202468"/>
                  <a:pt x="4003606" y="159292"/>
                </a:cubicBezTo>
                <a:cubicBezTo>
                  <a:pt x="4000770" y="199137"/>
                  <a:pt x="3996498" y="269793"/>
                  <a:pt x="4003606" y="318584"/>
                </a:cubicBezTo>
                <a:cubicBezTo>
                  <a:pt x="3835921" y="342902"/>
                  <a:pt x="3597373" y="324669"/>
                  <a:pt x="3324444" y="318584"/>
                </a:cubicBezTo>
                <a:cubicBezTo>
                  <a:pt x="3051515" y="312499"/>
                  <a:pt x="3012091" y="296819"/>
                  <a:pt x="2760611" y="318584"/>
                </a:cubicBezTo>
                <a:cubicBezTo>
                  <a:pt x="2509131" y="340349"/>
                  <a:pt x="2224214" y="338381"/>
                  <a:pt x="2081449" y="318584"/>
                </a:cubicBezTo>
                <a:cubicBezTo>
                  <a:pt x="1938684" y="298787"/>
                  <a:pt x="1607422" y="315668"/>
                  <a:pt x="1440730" y="318584"/>
                </a:cubicBezTo>
                <a:cubicBezTo>
                  <a:pt x="1274038" y="321500"/>
                  <a:pt x="1068313" y="303969"/>
                  <a:pt x="800011" y="318584"/>
                </a:cubicBezTo>
                <a:cubicBezTo>
                  <a:pt x="531709" y="333199"/>
                  <a:pt x="319786" y="301039"/>
                  <a:pt x="159292" y="318584"/>
                </a:cubicBezTo>
                <a:cubicBezTo>
                  <a:pt x="68304" y="327265"/>
                  <a:pt x="-1522" y="386787"/>
                  <a:pt x="0" y="477876"/>
                </a:cubicBezTo>
                <a:cubicBezTo>
                  <a:pt x="27972" y="772235"/>
                  <a:pt x="-11241" y="794032"/>
                  <a:pt x="0" y="1076815"/>
                </a:cubicBezTo>
                <a:cubicBezTo>
                  <a:pt x="11241" y="1359598"/>
                  <a:pt x="-17093" y="1470493"/>
                  <a:pt x="0" y="1752214"/>
                </a:cubicBezTo>
                <a:cubicBezTo>
                  <a:pt x="17093" y="2033935"/>
                  <a:pt x="-13142" y="2180470"/>
                  <a:pt x="0" y="2389383"/>
                </a:cubicBezTo>
                <a:cubicBezTo>
                  <a:pt x="4198" y="2479736"/>
                  <a:pt x="90537" y="2539037"/>
                  <a:pt x="159292" y="2548675"/>
                </a:cubicBezTo>
                <a:cubicBezTo>
                  <a:pt x="256325" y="2547233"/>
                  <a:pt x="309912" y="2473425"/>
                  <a:pt x="318584" y="2389383"/>
                </a:cubicBezTo>
                <a:cubicBezTo>
                  <a:pt x="317696" y="2350478"/>
                  <a:pt x="313891" y="2277176"/>
                  <a:pt x="318584" y="2230091"/>
                </a:cubicBezTo>
                <a:cubicBezTo>
                  <a:pt x="493257" y="2249225"/>
                  <a:pt x="645115" y="2251193"/>
                  <a:pt x="882417" y="2230091"/>
                </a:cubicBezTo>
                <a:cubicBezTo>
                  <a:pt x="1119719" y="2208989"/>
                  <a:pt x="1289686" y="2201794"/>
                  <a:pt x="1484693" y="2230091"/>
                </a:cubicBezTo>
                <a:cubicBezTo>
                  <a:pt x="1679700" y="2258388"/>
                  <a:pt x="1830868" y="2225542"/>
                  <a:pt x="2048525" y="2230091"/>
                </a:cubicBezTo>
                <a:cubicBezTo>
                  <a:pt x="2266182" y="2234640"/>
                  <a:pt x="2510129" y="2219479"/>
                  <a:pt x="2689244" y="2230091"/>
                </a:cubicBezTo>
                <a:cubicBezTo>
                  <a:pt x="2868359" y="2240703"/>
                  <a:pt x="3093985" y="2235959"/>
                  <a:pt x="3214634" y="2230091"/>
                </a:cubicBezTo>
                <a:cubicBezTo>
                  <a:pt x="3335283" y="2224224"/>
                  <a:pt x="3747830" y="2248815"/>
                  <a:pt x="4162898" y="2230091"/>
                </a:cubicBezTo>
                <a:cubicBezTo>
                  <a:pt x="4249339" y="2227537"/>
                  <a:pt x="4318574" y="2163587"/>
                  <a:pt x="4322190" y="2070799"/>
                </a:cubicBezTo>
                <a:cubicBezTo>
                  <a:pt x="4304474" y="1867612"/>
                  <a:pt x="4325402" y="1585578"/>
                  <a:pt x="4322190" y="1414515"/>
                </a:cubicBezTo>
                <a:cubicBezTo>
                  <a:pt x="4318978" y="1243452"/>
                  <a:pt x="4346392" y="892792"/>
                  <a:pt x="4322190" y="758231"/>
                </a:cubicBezTo>
                <a:cubicBezTo>
                  <a:pt x="4297988" y="623670"/>
                  <a:pt x="4351314" y="451441"/>
                  <a:pt x="4322190" y="159292"/>
                </a:cubicBezTo>
                <a:close/>
                <a:moveTo>
                  <a:pt x="159292" y="637169"/>
                </a:moveTo>
                <a:cubicBezTo>
                  <a:pt x="232897" y="624211"/>
                  <a:pt x="330078" y="561960"/>
                  <a:pt x="318584" y="477877"/>
                </a:cubicBezTo>
                <a:cubicBezTo>
                  <a:pt x="322137" y="438903"/>
                  <a:pt x="284086" y="401187"/>
                  <a:pt x="238938" y="398231"/>
                </a:cubicBezTo>
                <a:cubicBezTo>
                  <a:pt x="191625" y="391713"/>
                  <a:pt x="153805" y="438540"/>
                  <a:pt x="159292" y="477877"/>
                </a:cubicBezTo>
                <a:cubicBezTo>
                  <a:pt x="161431" y="548833"/>
                  <a:pt x="151807" y="595106"/>
                  <a:pt x="159292" y="637169"/>
                </a:cubicBezTo>
                <a:close/>
              </a:path>
              <a:path w="4322190" h="2548675" fill="darkenLess" stroke="0" extrusionOk="0">
                <a:moveTo>
                  <a:pt x="159292" y="637169"/>
                </a:moveTo>
                <a:cubicBezTo>
                  <a:pt x="234006" y="644249"/>
                  <a:pt x="324760" y="554404"/>
                  <a:pt x="318584" y="477877"/>
                </a:cubicBezTo>
                <a:cubicBezTo>
                  <a:pt x="322548" y="436340"/>
                  <a:pt x="280986" y="388663"/>
                  <a:pt x="238938" y="398231"/>
                </a:cubicBezTo>
                <a:cubicBezTo>
                  <a:pt x="187096" y="402711"/>
                  <a:pt x="161007" y="436296"/>
                  <a:pt x="159292" y="477877"/>
                </a:cubicBezTo>
                <a:cubicBezTo>
                  <a:pt x="159960" y="543612"/>
                  <a:pt x="159207" y="584998"/>
                  <a:pt x="159292" y="637169"/>
                </a:cubicBezTo>
                <a:close/>
                <a:moveTo>
                  <a:pt x="4162898" y="318584"/>
                </a:moveTo>
                <a:cubicBezTo>
                  <a:pt x="4255791" y="312950"/>
                  <a:pt x="4335881" y="233401"/>
                  <a:pt x="4322190" y="159292"/>
                </a:cubicBezTo>
                <a:cubicBezTo>
                  <a:pt x="4318178" y="81726"/>
                  <a:pt x="4252384" y="-10119"/>
                  <a:pt x="4162898" y="0"/>
                </a:cubicBezTo>
                <a:cubicBezTo>
                  <a:pt x="4055156" y="6223"/>
                  <a:pt x="3990969" y="62173"/>
                  <a:pt x="4003606" y="159292"/>
                </a:cubicBezTo>
                <a:cubicBezTo>
                  <a:pt x="4008492" y="213114"/>
                  <a:pt x="4038652" y="245555"/>
                  <a:pt x="4083252" y="238938"/>
                </a:cubicBezTo>
                <a:cubicBezTo>
                  <a:pt x="4122197" y="235603"/>
                  <a:pt x="4164761" y="211937"/>
                  <a:pt x="4162898" y="159292"/>
                </a:cubicBezTo>
                <a:cubicBezTo>
                  <a:pt x="4163742" y="225330"/>
                  <a:pt x="4169793" y="273972"/>
                  <a:pt x="4162898" y="318584"/>
                </a:cubicBezTo>
                <a:close/>
              </a:path>
              <a:path w="4322190" h="2548675" fill="none" extrusionOk="0">
                <a:moveTo>
                  <a:pt x="0" y="477877"/>
                </a:moveTo>
                <a:cubicBezTo>
                  <a:pt x="-3597" y="392642"/>
                  <a:pt x="53095" y="310937"/>
                  <a:pt x="159292" y="318585"/>
                </a:cubicBezTo>
                <a:cubicBezTo>
                  <a:pt x="306730" y="333805"/>
                  <a:pt x="534597" y="343469"/>
                  <a:pt x="838454" y="318585"/>
                </a:cubicBezTo>
                <a:cubicBezTo>
                  <a:pt x="1142311" y="293701"/>
                  <a:pt x="1184196" y="347571"/>
                  <a:pt x="1479173" y="318585"/>
                </a:cubicBezTo>
                <a:cubicBezTo>
                  <a:pt x="1774150" y="289599"/>
                  <a:pt x="1943279" y="324917"/>
                  <a:pt x="2081449" y="318585"/>
                </a:cubicBezTo>
                <a:cubicBezTo>
                  <a:pt x="2219619" y="312253"/>
                  <a:pt x="2530595" y="339736"/>
                  <a:pt x="2645282" y="318584"/>
                </a:cubicBezTo>
                <a:cubicBezTo>
                  <a:pt x="2759970" y="297433"/>
                  <a:pt x="3096764" y="311629"/>
                  <a:pt x="3324444" y="318584"/>
                </a:cubicBezTo>
                <a:cubicBezTo>
                  <a:pt x="3552124" y="325539"/>
                  <a:pt x="3750076" y="291967"/>
                  <a:pt x="4003606" y="318584"/>
                </a:cubicBezTo>
                <a:cubicBezTo>
                  <a:pt x="4004232" y="251112"/>
                  <a:pt x="4007613" y="237939"/>
                  <a:pt x="4003606" y="159292"/>
                </a:cubicBezTo>
                <a:cubicBezTo>
                  <a:pt x="4006703" y="72566"/>
                  <a:pt x="4089657" y="-13281"/>
                  <a:pt x="4162898" y="0"/>
                </a:cubicBezTo>
                <a:cubicBezTo>
                  <a:pt x="4244747" y="-9283"/>
                  <a:pt x="4324086" y="77255"/>
                  <a:pt x="4322190" y="159292"/>
                </a:cubicBezTo>
                <a:cubicBezTo>
                  <a:pt x="4352652" y="478980"/>
                  <a:pt x="4354842" y="603536"/>
                  <a:pt x="4322190" y="834691"/>
                </a:cubicBezTo>
                <a:cubicBezTo>
                  <a:pt x="4289538" y="1065846"/>
                  <a:pt x="4293768" y="1128758"/>
                  <a:pt x="4322190" y="1414514"/>
                </a:cubicBezTo>
                <a:cubicBezTo>
                  <a:pt x="4350612" y="1700270"/>
                  <a:pt x="4297040" y="1845770"/>
                  <a:pt x="4322190" y="2070798"/>
                </a:cubicBezTo>
                <a:cubicBezTo>
                  <a:pt x="4340847" y="2149979"/>
                  <a:pt x="4242703" y="2222494"/>
                  <a:pt x="4162898" y="2230090"/>
                </a:cubicBezTo>
                <a:cubicBezTo>
                  <a:pt x="3979445" y="2212735"/>
                  <a:pt x="3816118" y="2201719"/>
                  <a:pt x="3522179" y="2230090"/>
                </a:cubicBezTo>
                <a:cubicBezTo>
                  <a:pt x="3228240" y="2258461"/>
                  <a:pt x="3102804" y="2243177"/>
                  <a:pt x="2996789" y="2230090"/>
                </a:cubicBezTo>
                <a:cubicBezTo>
                  <a:pt x="2890774" y="2217004"/>
                  <a:pt x="2545852" y="2237654"/>
                  <a:pt x="2317627" y="2230090"/>
                </a:cubicBezTo>
                <a:cubicBezTo>
                  <a:pt x="2089402" y="2222526"/>
                  <a:pt x="1990630" y="2208032"/>
                  <a:pt x="1676908" y="2230091"/>
                </a:cubicBezTo>
                <a:cubicBezTo>
                  <a:pt x="1363186" y="2252149"/>
                  <a:pt x="1220055" y="2252123"/>
                  <a:pt x="1074632" y="2230091"/>
                </a:cubicBezTo>
                <a:cubicBezTo>
                  <a:pt x="929209" y="2208059"/>
                  <a:pt x="593563" y="2245258"/>
                  <a:pt x="318584" y="2230091"/>
                </a:cubicBezTo>
                <a:cubicBezTo>
                  <a:pt x="312187" y="2306489"/>
                  <a:pt x="315098" y="2320181"/>
                  <a:pt x="318584" y="2389383"/>
                </a:cubicBezTo>
                <a:cubicBezTo>
                  <a:pt x="334574" y="2485940"/>
                  <a:pt x="246256" y="2537000"/>
                  <a:pt x="159292" y="2548675"/>
                </a:cubicBezTo>
                <a:cubicBezTo>
                  <a:pt x="76219" y="2560395"/>
                  <a:pt x="-7469" y="2494191"/>
                  <a:pt x="0" y="2389383"/>
                </a:cubicBezTo>
                <a:cubicBezTo>
                  <a:pt x="27381" y="2165293"/>
                  <a:pt x="22781" y="1936114"/>
                  <a:pt x="0" y="1752214"/>
                </a:cubicBezTo>
                <a:cubicBezTo>
                  <a:pt x="-22781" y="1568314"/>
                  <a:pt x="29366" y="1384312"/>
                  <a:pt x="0" y="1134161"/>
                </a:cubicBezTo>
                <a:cubicBezTo>
                  <a:pt x="-29366" y="884010"/>
                  <a:pt x="-27076" y="748196"/>
                  <a:pt x="0" y="477877"/>
                </a:cubicBezTo>
                <a:close/>
                <a:moveTo>
                  <a:pt x="4003606" y="318584"/>
                </a:moveTo>
                <a:cubicBezTo>
                  <a:pt x="4079401" y="323612"/>
                  <a:pt x="4130317" y="326203"/>
                  <a:pt x="4162898" y="318584"/>
                </a:cubicBezTo>
                <a:cubicBezTo>
                  <a:pt x="4236874" y="329884"/>
                  <a:pt x="4317478" y="241884"/>
                  <a:pt x="4322190" y="159292"/>
                </a:cubicBezTo>
                <a:moveTo>
                  <a:pt x="4162898" y="318584"/>
                </a:moveTo>
                <a:cubicBezTo>
                  <a:pt x="4162550" y="270211"/>
                  <a:pt x="4161226" y="201484"/>
                  <a:pt x="4162898" y="159292"/>
                </a:cubicBezTo>
                <a:cubicBezTo>
                  <a:pt x="4164118" y="202672"/>
                  <a:pt x="4124992" y="229566"/>
                  <a:pt x="4083252" y="238938"/>
                </a:cubicBezTo>
                <a:cubicBezTo>
                  <a:pt x="4035383" y="247132"/>
                  <a:pt x="4011898" y="209717"/>
                  <a:pt x="4003606" y="159292"/>
                </a:cubicBezTo>
                <a:moveTo>
                  <a:pt x="159292" y="637169"/>
                </a:moveTo>
                <a:cubicBezTo>
                  <a:pt x="160194" y="576683"/>
                  <a:pt x="152241" y="542141"/>
                  <a:pt x="159292" y="477877"/>
                </a:cubicBezTo>
                <a:cubicBezTo>
                  <a:pt x="168174" y="433492"/>
                  <a:pt x="204942" y="400987"/>
                  <a:pt x="238938" y="398231"/>
                </a:cubicBezTo>
                <a:cubicBezTo>
                  <a:pt x="293778" y="397188"/>
                  <a:pt x="318134" y="427201"/>
                  <a:pt x="318584" y="477877"/>
                </a:cubicBezTo>
                <a:cubicBezTo>
                  <a:pt x="310617" y="570251"/>
                  <a:pt x="254685" y="653070"/>
                  <a:pt x="159292" y="637169"/>
                </a:cubicBezTo>
                <a:cubicBezTo>
                  <a:pt x="75128" y="650665"/>
                  <a:pt x="-257" y="576830"/>
                  <a:pt x="0" y="477877"/>
                </a:cubicBezTo>
                <a:moveTo>
                  <a:pt x="318584" y="477877"/>
                </a:moveTo>
                <a:cubicBezTo>
                  <a:pt x="332078" y="710774"/>
                  <a:pt x="297807" y="893851"/>
                  <a:pt x="318584" y="1061948"/>
                </a:cubicBezTo>
                <a:cubicBezTo>
                  <a:pt x="339361" y="1230045"/>
                  <a:pt x="293026" y="1353174"/>
                  <a:pt x="318584" y="1628498"/>
                </a:cubicBezTo>
                <a:cubicBezTo>
                  <a:pt x="344143" y="1903822"/>
                  <a:pt x="347199" y="2095234"/>
                  <a:pt x="318584" y="2230091"/>
                </a:cubicBezTo>
              </a:path>
              <a:path w="4322190" h="2548675" fill="none" stroke="0" extrusionOk="0">
                <a:moveTo>
                  <a:pt x="0" y="477877"/>
                </a:moveTo>
                <a:cubicBezTo>
                  <a:pt x="-856" y="370252"/>
                  <a:pt x="66092" y="314955"/>
                  <a:pt x="159292" y="318585"/>
                </a:cubicBezTo>
                <a:cubicBezTo>
                  <a:pt x="478649" y="288739"/>
                  <a:pt x="624458" y="289406"/>
                  <a:pt x="800011" y="318585"/>
                </a:cubicBezTo>
                <a:cubicBezTo>
                  <a:pt x="975564" y="347764"/>
                  <a:pt x="1145330" y="331331"/>
                  <a:pt x="1325401" y="318585"/>
                </a:cubicBezTo>
                <a:cubicBezTo>
                  <a:pt x="1505472" y="305840"/>
                  <a:pt x="1635324" y="338158"/>
                  <a:pt x="1927676" y="318585"/>
                </a:cubicBezTo>
                <a:cubicBezTo>
                  <a:pt x="2220028" y="299011"/>
                  <a:pt x="2318227" y="326139"/>
                  <a:pt x="2606839" y="318584"/>
                </a:cubicBezTo>
                <a:cubicBezTo>
                  <a:pt x="2895451" y="311029"/>
                  <a:pt x="2957227" y="320542"/>
                  <a:pt x="3286001" y="318584"/>
                </a:cubicBezTo>
                <a:cubicBezTo>
                  <a:pt x="3614775" y="316626"/>
                  <a:pt x="3661852" y="331069"/>
                  <a:pt x="4003606" y="318584"/>
                </a:cubicBezTo>
                <a:cubicBezTo>
                  <a:pt x="4009882" y="249205"/>
                  <a:pt x="4009370" y="230887"/>
                  <a:pt x="4003606" y="159292"/>
                </a:cubicBezTo>
                <a:cubicBezTo>
                  <a:pt x="4010134" y="67071"/>
                  <a:pt x="4078575" y="-934"/>
                  <a:pt x="4162898" y="0"/>
                </a:cubicBezTo>
                <a:cubicBezTo>
                  <a:pt x="4237881" y="-1641"/>
                  <a:pt x="4319573" y="85406"/>
                  <a:pt x="4322190" y="159292"/>
                </a:cubicBezTo>
                <a:cubicBezTo>
                  <a:pt x="4292939" y="389662"/>
                  <a:pt x="4289948" y="572819"/>
                  <a:pt x="4322190" y="834691"/>
                </a:cubicBezTo>
                <a:cubicBezTo>
                  <a:pt x="4354432" y="1096563"/>
                  <a:pt x="4336304" y="1234698"/>
                  <a:pt x="4322190" y="1471859"/>
                </a:cubicBezTo>
                <a:cubicBezTo>
                  <a:pt x="4308076" y="1709020"/>
                  <a:pt x="4303942" y="1902587"/>
                  <a:pt x="4322190" y="2070798"/>
                </a:cubicBezTo>
                <a:cubicBezTo>
                  <a:pt x="4323438" y="2152861"/>
                  <a:pt x="4260631" y="2237008"/>
                  <a:pt x="4162898" y="2230090"/>
                </a:cubicBezTo>
                <a:cubicBezTo>
                  <a:pt x="3903150" y="2237752"/>
                  <a:pt x="3824473" y="2244902"/>
                  <a:pt x="3637508" y="2230090"/>
                </a:cubicBezTo>
                <a:cubicBezTo>
                  <a:pt x="3450543" y="2215279"/>
                  <a:pt x="3156845" y="2195904"/>
                  <a:pt x="2919903" y="2230090"/>
                </a:cubicBezTo>
                <a:cubicBezTo>
                  <a:pt x="2682961" y="2264277"/>
                  <a:pt x="2397287" y="2203519"/>
                  <a:pt x="2202298" y="2230091"/>
                </a:cubicBezTo>
                <a:cubicBezTo>
                  <a:pt x="2007308" y="2256663"/>
                  <a:pt x="1876867" y="2232690"/>
                  <a:pt x="1638465" y="2230091"/>
                </a:cubicBezTo>
                <a:cubicBezTo>
                  <a:pt x="1400063" y="2227492"/>
                  <a:pt x="1261923" y="2246179"/>
                  <a:pt x="959303" y="2230091"/>
                </a:cubicBezTo>
                <a:cubicBezTo>
                  <a:pt x="656683" y="2214003"/>
                  <a:pt x="596099" y="2251257"/>
                  <a:pt x="318584" y="2230091"/>
                </a:cubicBezTo>
                <a:cubicBezTo>
                  <a:pt x="317892" y="2292695"/>
                  <a:pt x="316780" y="2338766"/>
                  <a:pt x="318584" y="2389383"/>
                </a:cubicBezTo>
                <a:cubicBezTo>
                  <a:pt x="321294" y="2481235"/>
                  <a:pt x="265180" y="2546321"/>
                  <a:pt x="159292" y="2548675"/>
                </a:cubicBezTo>
                <a:cubicBezTo>
                  <a:pt x="81707" y="2536102"/>
                  <a:pt x="19751" y="2485685"/>
                  <a:pt x="0" y="2389383"/>
                </a:cubicBezTo>
                <a:cubicBezTo>
                  <a:pt x="16673" y="2161794"/>
                  <a:pt x="-3627" y="1965771"/>
                  <a:pt x="0" y="1733099"/>
                </a:cubicBezTo>
                <a:cubicBezTo>
                  <a:pt x="3627" y="1500427"/>
                  <a:pt x="-25757" y="1397449"/>
                  <a:pt x="0" y="1134161"/>
                </a:cubicBezTo>
                <a:cubicBezTo>
                  <a:pt x="25757" y="870873"/>
                  <a:pt x="8247" y="802225"/>
                  <a:pt x="0" y="477877"/>
                </a:cubicBezTo>
                <a:close/>
                <a:moveTo>
                  <a:pt x="4003606" y="318584"/>
                </a:moveTo>
                <a:cubicBezTo>
                  <a:pt x="4060510" y="311490"/>
                  <a:pt x="4084212" y="313878"/>
                  <a:pt x="4162898" y="318584"/>
                </a:cubicBezTo>
                <a:cubicBezTo>
                  <a:pt x="4239443" y="320565"/>
                  <a:pt x="4336029" y="238541"/>
                  <a:pt x="4322190" y="159292"/>
                </a:cubicBezTo>
                <a:moveTo>
                  <a:pt x="4162898" y="318584"/>
                </a:moveTo>
                <a:cubicBezTo>
                  <a:pt x="4160742" y="268418"/>
                  <a:pt x="4156673" y="238192"/>
                  <a:pt x="4162898" y="159292"/>
                </a:cubicBezTo>
                <a:cubicBezTo>
                  <a:pt x="4165750" y="195296"/>
                  <a:pt x="4129370" y="242625"/>
                  <a:pt x="4083252" y="238938"/>
                </a:cubicBezTo>
                <a:cubicBezTo>
                  <a:pt x="4041567" y="234645"/>
                  <a:pt x="4005948" y="196096"/>
                  <a:pt x="4003606" y="159292"/>
                </a:cubicBezTo>
                <a:moveTo>
                  <a:pt x="159292" y="637169"/>
                </a:moveTo>
                <a:cubicBezTo>
                  <a:pt x="158195" y="572024"/>
                  <a:pt x="163655" y="532176"/>
                  <a:pt x="159292" y="477877"/>
                </a:cubicBezTo>
                <a:cubicBezTo>
                  <a:pt x="152730" y="428794"/>
                  <a:pt x="194102" y="396607"/>
                  <a:pt x="238938" y="398231"/>
                </a:cubicBezTo>
                <a:cubicBezTo>
                  <a:pt x="293079" y="399690"/>
                  <a:pt x="319607" y="438616"/>
                  <a:pt x="318584" y="477877"/>
                </a:cubicBezTo>
                <a:cubicBezTo>
                  <a:pt x="316967" y="567285"/>
                  <a:pt x="245430" y="624446"/>
                  <a:pt x="159292" y="637169"/>
                </a:cubicBezTo>
                <a:cubicBezTo>
                  <a:pt x="72476" y="632407"/>
                  <a:pt x="8992" y="572249"/>
                  <a:pt x="0" y="477877"/>
                </a:cubicBezTo>
                <a:moveTo>
                  <a:pt x="318584" y="477877"/>
                </a:moveTo>
                <a:cubicBezTo>
                  <a:pt x="295713" y="644229"/>
                  <a:pt x="341932" y="842688"/>
                  <a:pt x="318584" y="1009382"/>
                </a:cubicBezTo>
                <a:cubicBezTo>
                  <a:pt x="295236" y="1176076"/>
                  <a:pt x="327423" y="1383265"/>
                  <a:pt x="318584" y="1558409"/>
                </a:cubicBezTo>
                <a:cubicBezTo>
                  <a:pt x="309745" y="1733553"/>
                  <a:pt x="288344" y="2082162"/>
                  <a:pt x="318584" y="2230091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   Zid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Varšavskog geta. </a:t>
            </a:r>
            <a:r>
              <a:rPr lang="hr-HR" sz="2400" b="1" i="0" dirty="0">
                <a:solidFill>
                  <a:schemeClr val="tx1"/>
                </a:solidFill>
              </a:rPr>
              <a:t>Najveći je </a:t>
            </a:r>
            <a:r>
              <a:rPr lang="hr-HR" sz="2400" b="1" i="0" dirty="0" smtClean="0">
                <a:solidFill>
                  <a:schemeClr val="tx1"/>
                </a:solidFill>
              </a:rPr>
              <a:t> geto </a:t>
            </a:r>
            <a:r>
              <a:rPr lang="hr-HR" sz="2400" b="1" i="0" dirty="0">
                <a:solidFill>
                  <a:schemeClr val="tx1"/>
                </a:solidFill>
              </a:rPr>
              <a:t>bio u Varšavi, u kojem je oko 400.000 Židova živjelo na području od 3,4 četvorna kilometra.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69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0348297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70524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922</Words>
  <Application>Microsoft Office PowerPoint</Application>
  <PresentationFormat>Custom</PresentationFormat>
  <Paragraphs>218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Elephant</vt:lpstr>
      <vt:lpstr>Calibri</vt:lpstr>
      <vt:lpstr>Calibri Light</vt:lpstr>
      <vt:lpstr>Times New Roman</vt:lpstr>
      <vt:lpstr>Office Theme</vt:lpstr>
      <vt:lpstr>Holokaust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Zločini na kraju rata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64</cp:revision>
  <dcterms:created xsi:type="dcterms:W3CDTF">2021-01-04T08:54:24Z</dcterms:created>
  <dcterms:modified xsi:type="dcterms:W3CDTF">2021-07-01T10:59:32Z</dcterms:modified>
</cp:coreProperties>
</file>